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2"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Lst>
  <p:sldSz cy="5143500" cx="9144000"/>
  <p:notesSz cx="6858000" cy="9144000"/>
  <p:embeddedFontLst>
    <p:embeddedFont>
      <p:font typeface="Raleway"/>
      <p:regular r:id="rId28"/>
      <p:bold r:id="rId29"/>
      <p:italic r:id="rId30"/>
      <p:boldItalic r:id="rId31"/>
    </p:embeddedFont>
    <p:embeddedFont>
      <p:font typeface="Inter"/>
      <p:regular r:id="rId32"/>
      <p:bold r:id="rId33"/>
    </p:embeddedFont>
    <p:embeddedFont>
      <p:font typeface="PT Sans"/>
      <p:regular r:id="rId34"/>
      <p:bold r:id="rId35"/>
      <p:italic r:id="rId36"/>
      <p:boldItalic r:id="rId3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font" Target="fonts/Raleway-regular.fntdata"/><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aleway-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aleway-boldItalic.fntdata"/><Relationship Id="rId30" Type="http://schemas.openxmlformats.org/officeDocument/2006/relationships/font" Target="fonts/Raleway-italic.fntdata"/><Relationship Id="rId11" Type="http://schemas.openxmlformats.org/officeDocument/2006/relationships/slide" Target="slides/slide6.xml"/><Relationship Id="rId33" Type="http://schemas.openxmlformats.org/officeDocument/2006/relationships/font" Target="fonts/Inter-bold.fntdata"/><Relationship Id="rId10" Type="http://schemas.openxmlformats.org/officeDocument/2006/relationships/slide" Target="slides/slide5.xml"/><Relationship Id="rId32" Type="http://schemas.openxmlformats.org/officeDocument/2006/relationships/font" Target="fonts/Inter-regular.fntdata"/><Relationship Id="rId13" Type="http://schemas.openxmlformats.org/officeDocument/2006/relationships/slide" Target="slides/slide8.xml"/><Relationship Id="rId35" Type="http://schemas.openxmlformats.org/officeDocument/2006/relationships/font" Target="fonts/PTSans-bold.fntdata"/><Relationship Id="rId12" Type="http://schemas.openxmlformats.org/officeDocument/2006/relationships/slide" Target="slides/slide7.xml"/><Relationship Id="rId34" Type="http://schemas.openxmlformats.org/officeDocument/2006/relationships/font" Target="fonts/PTSans-regular.fntdata"/><Relationship Id="rId15" Type="http://schemas.openxmlformats.org/officeDocument/2006/relationships/slide" Target="slides/slide10.xml"/><Relationship Id="rId37" Type="http://schemas.openxmlformats.org/officeDocument/2006/relationships/font" Target="fonts/PTSans-boldItalic.fntdata"/><Relationship Id="rId14" Type="http://schemas.openxmlformats.org/officeDocument/2006/relationships/slide" Target="slides/slide9.xml"/><Relationship Id="rId36" Type="http://schemas.openxmlformats.org/officeDocument/2006/relationships/font" Target="fonts/PTSans-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1f7e70ca4c0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1f7e70ca4c0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2c725e81b71_0_3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2c725e81b71_0_3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1f7f0e0786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4" name="Google Shape;404;g1f7f0e0786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g1f7e70ca4c0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7" name="Google Shape;417;g1f7e70ca4c0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g1f7e70ca4c0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6" name="Google Shape;426;g1f7e70ca4c0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g1f7e70ca4c0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5" name="Google Shape;435;g1f7e70ca4c0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g1f7e70ca4c0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4" name="Google Shape;444;g1f7e70ca4c0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g1f7e70ca4c0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3" name="Google Shape;453;g1f7e70ca4c0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g1f7e70ca4c0_1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5" name="Google Shape;465;g1f7e70ca4c0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g1f7e70ca4c0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5" name="Google Shape;475;g1f7e70ca4c0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2c725e81b7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2c725e81b7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g1f4f9f39f9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9" name="Google Shape;489;g1f4f9f39f9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g1f7e70ca4c0_0_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5" name="Google Shape;495;g1f7e70ca4c0_0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g1f7f14fd2da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2" name="Google Shape;502;g1f7f14fd2da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1f4f02b4f3f_0_2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1f4f02b4f3f_0_2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1f4f02b4f3f_0_2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1f4f02b4f3f_0_2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1f4f02b4f3f_0_3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1f4f02b4f3f_0_3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1f7e70ca4c0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1f7e70ca4c0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1f7e70ca4c0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1f7e70ca4c0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1f4f02b4f3f_0_3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1f4f02b4f3f_0_3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2c725e81b71_0_2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2c725e81b71_0_2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5.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5.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2.png"/><Relationship Id="rId4" Type="http://schemas.openxmlformats.org/officeDocument/2006/relationships/image" Target="../media/image5.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18.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hyperlink" Target="https://bit.ly/3A1uf1Q"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18.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5.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2.png"/><Relationship Id="rId4"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6.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grpSp>
        <p:nvGrpSpPr>
          <p:cNvPr id="10" name="Google Shape;10;p2"/>
          <p:cNvGrpSpPr/>
          <p:nvPr/>
        </p:nvGrpSpPr>
        <p:grpSpPr>
          <a:xfrm>
            <a:off x="-3223008" y="-2215775"/>
            <a:ext cx="14556557" cy="10211427"/>
            <a:chOff x="-3223008" y="-2215775"/>
            <a:chExt cx="14556557" cy="10211427"/>
          </a:xfrm>
        </p:grpSpPr>
        <p:pic>
          <p:nvPicPr>
            <p:cNvPr id="11" name="Google Shape;11;p2"/>
            <p:cNvPicPr preferRelativeResize="0"/>
            <p:nvPr/>
          </p:nvPicPr>
          <p:blipFill>
            <a:blip r:embed="rId2">
              <a:alphaModFix/>
            </a:blip>
            <a:stretch>
              <a:fillRect/>
            </a:stretch>
          </p:blipFill>
          <p:spPr>
            <a:xfrm rot="1776129">
              <a:off x="5398439" y="-990361"/>
              <a:ext cx="5655472" cy="2626522"/>
            </a:xfrm>
            <a:prstGeom prst="rect">
              <a:avLst/>
            </a:prstGeom>
            <a:noFill/>
            <a:ln>
              <a:noFill/>
            </a:ln>
          </p:spPr>
        </p:pic>
        <p:pic>
          <p:nvPicPr>
            <p:cNvPr id="12" name="Google Shape;12;p2"/>
            <p:cNvPicPr preferRelativeResize="0"/>
            <p:nvPr/>
          </p:nvPicPr>
          <p:blipFill>
            <a:blip r:embed="rId3">
              <a:alphaModFix/>
            </a:blip>
            <a:stretch>
              <a:fillRect/>
            </a:stretch>
          </p:blipFill>
          <p:spPr>
            <a:xfrm rot="1180232">
              <a:off x="-2566982" y="1792900"/>
              <a:ext cx="7185315" cy="5143501"/>
            </a:xfrm>
            <a:prstGeom prst="rect">
              <a:avLst/>
            </a:prstGeom>
            <a:noFill/>
            <a:ln>
              <a:noFill/>
            </a:ln>
          </p:spPr>
        </p:pic>
      </p:grpSp>
      <p:sp>
        <p:nvSpPr>
          <p:cNvPr id="13" name="Google Shape;13;p2"/>
          <p:cNvSpPr/>
          <p:nvPr/>
        </p:nvSpPr>
        <p:spPr>
          <a:xfrm>
            <a:off x="233100" y="252900"/>
            <a:ext cx="8677800" cy="46377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aleway"/>
              <a:ea typeface="Raleway"/>
              <a:cs typeface="Raleway"/>
              <a:sym typeface="Raleway"/>
            </a:endParaRPr>
          </a:p>
        </p:txBody>
      </p:sp>
      <p:sp>
        <p:nvSpPr>
          <p:cNvPr id="14" name="Google Shape;14;p2"/>
          <p:cNvSpPr txBox="1"/>
          <p:nvPr>
            <p:ph type="ctrTitle"/>
          </p:nvPr>
        </p:nvSpPr>
        <p:spPr>
          <a:xfrm>
            <a:off x="1830450" y="1191425"/>
            <a:ext cx="5483100" cy="2031900"/>
          </a:xfrm>
          <a:prstGeom prst="rect">
            <a:avLst/>
          </a:prstGeom>
        </p:spPr>
        <p:txBody>
          <a:bodyPr anchorCtr="0" anchor="b" bIns="91425" lIns="91425" spcFirstLastPara="1" rIns="91425" wrap="square" tIns="91425">
            <a:noAutofit/>
          </a:bodyPr>
          <a:lstStyle>
            <a:lvl1pPr lvl="0" algn="ctr">
              <a:spcBef>
                <a:spcPts val="0"/>
              </a:spcBef>
              <a:spcAft>
                <a:spcPts val="0"/>
              </a:spcAft>
              <a:buClr>
                <a:srgbClr val="191919"/>
              </a:buClr>
              <a:buSzPts val="6000"/>
              <a:buNone/>
              <a:defRPr b="0" sz="6000"/>
            </a:lvl1pPr>
            <a:lvl2pPr lvl="1" algn="ctr">
              <a:spcBef>
                <a:spcPts val="0"/>
              </a:spcBef>
              <a:spcAft>
                <a:spcPts val="0"/>
              </a:spcAft>
              <a:buClr>
                <a:srgbClr val="191919"/>
              </a:buClr>
              <a:buSzPts val="6000"/>
              <a:buNone/>
              <a:defRPr sz="6000">
                <a:solidFill>
                  <a:srgbClr val="191919"/>
                </a:solidFill>
              </a:defRPr>
            </a:lvl2pPr>
            <a:lvl3pPr lvl="2" algn="ctr">
              <a:spcBef>
                <a:spcPts val="0"/>
              </a:spcBef>
              <a:spcAft>
                <a:spcPts val="0"/>
              </a:spcAft>
              <a:buClr>
                <a:srgbClr val="191919"/>
              </a:buClr>
              <a:buSzPts val="6000"/>
              <a:buNone/>
              <a:defRPr sz="6000">
                <a:solidFill>
                  <a:srgbClr val="191919"/>
                </a:solidFill>
              </a:defRPr>
            </a:lvl3pPr>
            <a:lvl4pPr lvl="3" algn="ctr">
              <a:spcBef>
                <a:spcPts val="0"/>
              </a:spcBef>
              <a:spcAft>
                <a:spcPts val="0"/>
              </a:spcAft>
              <a:buClr>
                <a:srgbClr val="191919"/>
              </a:buClr>
              <a:buSzPts val="6000"/>
              <a:buNone/>
              <a:defRPr sz="6000">
                <a:solidFill>
                  <a:srgbClr val="191919"/>
                </a:solidFill>
              </a:defRPr>
            </a:lvl4pPr>
            <a:lvl5pPr lvl="4" algn="ctr">
              <a:spcBef>
                <a:spcPts val="0"/>
              </a:spcBef>
              <a:spcAft>
                <a:spcPts val="0"/>
              </a:spcAft>
              <a:buClr>
                <a:srgbClr val="191919"/>
              </a:buClr>
              <a:buSzPts val="6000"/>
              <a:buNone/>
              <a:defRPr sz="6000">
                <a:solidFill>
                  <a:srgbClr val="191919"/>
                </a:solidFill>
              </a:defRPr>
            </a:lvl5pPr>
            <a:lvl6pPr lvl="5" algn="ctr">
              <a:spcBef>
                <a:spcPts val="0"/>
              </a:spcBef>
              <a:spcAft>
                <a:spcPts val="0"/>
              </a:spcAft>
              <a:buClr>
                <a:srgbClr val="191919"/>
              </a:buClr>
              <a:buSzPts val="6000"/>
              <a:buNone/>
              <a:defRPr sz="6000">
                <a:solidFill>
                  <a:srgbClr val="191919"/>
                </a:solidFill>
              </a:defRPr>
            </a:lvl6pPr>
            <a:lvl7pPr lvl="6" algn="ctr">
              <a:spcBef>
                <a:spcPts val="0"/>
              </a:spcBef>
              <a:spcAft>
                <a:spcPts val="0"/>
              </a:spcAft>
              <a:buClr>
                <a:srgbClr val="191919"/>
              </a:buClr>
              <a:buSzPts val="6000"/>
              <a:buNone/>
              <a:defRPr sz="6000">
                <a:solidFill>
                  <a:srgbClr val="191919"/>
                </a:solidFill>
              </a:defRPr>
            </a:lvl7pPr>
            <a:lvl8pPr lvl="7" algn="ctr">
              <a:spcBef>
                <a:spcPts val="0"/>
              </a:spcBef>
              <a:spcAft>
                <a:spcPts val="0"/>
              </a:spcAft>
              <a:buClr>
                <a:srgbClr val="191919"/>
              </a:buClr>
              <a:buSzPts val="6000"/>
              <a:buNone/>
              <a:defRPr sz="6000">
                <a:solidFill>
                  <a:srgbClr val="191919"/>
                </a:solidFill>
              </a:defRPr>
            </a:lvl8pPr>
            <a:lvl9pPr lvl="8" algn="ctr">
              <a:spcBef>
                <a:spcPts val="0"/>
              </a:spcBef>
              <a:spcAft>
                <a:spcPts val="0"/>
              </a:spcAft>
              <a:buClr>
                <a:srgbClr val="191919"/>
              </a:buClr>
              <a:buSzPts val="6000"/>
              <a:buNone/>
              <a:defRPr sz="6000">
                <a:solidFill>
                  <a:srgbClr val="191919"/>
                </a:solidFill>
              </a:defRPr>
            </a:lvl9pPr>
          </a:lstStyle>
          <a:p/>
        </p:txBody>
      </p:sp>
      <p:sp>
        <p:nvSpPr>
          <p:cNvPr id="15" name="Google Shape;15;p2"/>
          <p:cNvSpPr txBox="1"/>
          <p:nvPr>
            <p:ph idx="1" type="subTitle"/>
          </p:nvPr>
        </p:nvSpPr>
        <p:spPr>
          <a:xfrm>
            <a:off x="1830450" y="3712375"/>
            <a:ext cx="5483100" cy="431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sz="16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16" name="Google Shape;16;p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85" name="Shape 85"/>
        <p:cNvGrpSpPr/>
        <p:nvPr/>
      </p:nvGrpSpPr>
      <p:grpSpPr>
        <a:xfrm>
          <a:off x="0" y="0"/>
          <a:ext cx="0" cy="0"/>
          <a:chOff x="0" y="0"/>
          <a:chExt cx="0" cy="0"/>
        </a:xfrm>
      </p:grpSpPr>
      <p:sp>
        <p:nvSpPr>
          <p:cNvPr id="86" name="Google Shape;86;p11"/>
          <p:cNvSpPr/>
          <p:nvPr/>
        </p:nvSpPr>
        <p:spPr>
          <a:xfrm>
            <a:off x="233100" y="252900"/>
            <a:ext cx="8677800" cy="46377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aleway"/>
              <a:ea typeface="Raleway"/>
              <a:cs typeface="Raleway"/>
              <a:sym typeface="Raleway"/>
            </a:endParaRPr>
          </a:p>
        </p:txBody>
      </p:sp>
      <p:grpSp>
        <p:nvGrpSpPr>
          <p:cNvPr id="87" name="Google Shape;87;p11"/>
          <p:cNvGrpSpPr/>
          <p:nvPr/>
        </p:nvGrpSpPr>
        <p:grpSpPr>
          <a:xfrm>
            <a:off x="-4971915" y="-3881976"/>
            <a:ext cx="18182489" cy="12782477"/>
            <a:chOff x="-4971915" y="-3881976"/>
            <a:chExt cx="18182489" cy="12782477"/>
          </a:xfrm>
        </p:grpSpPr>
        <p:pic>
          <p:nvPicPr>
            <p:cNvPr id="88" name="Google Shape;88;p11"/>
            <p:cNvPicPr preferRelativeResize="0"/>
            <p:nvPr/>
          </p:nvPicPr>
          <p:blipFill>
            <a:blip r:embed="rId2">
              <a:alphaModFix/>
            </a:blip>
            <a:stretch>
              <a:fillRect/>
            </a:stretch>
          </p:blipFill>
          <p:spPr>
            <a:xfrm flipH="1">
              <a:off x="-4971915" y="2603050"/>
              <a:ext cx="8091299" cy="6297450"/>
            </a:xfrm>
            <a:prstGeom prst="rect">
              <a:avLst/>
            </a:prstGeom>
            <a:noFill/>
            <a:ln>
              <a:noFill/>
            </a:ln>
          </p:spPr>
        </p:pic>
        <p:pic>
          <p:nvPicPr>
            <p:cNvPr id="89" name="Google Shape;89;p11"/>
            <p:cNvPicPr preferRelativeResize="0"/>
            <p:nvPr/>
          </p:nvPicPr>
          <p:blipFill>
            <a:blip r:embed="rId3">
              <a:alphaModFix/>
            </a:blip>
            <a:stretch>
              <a:fillRect/>
            </a:stretch>
          </p:blipFill>
          <p:spPr>
            <a:xfrm flipH="1" rot="1148722">
              <a:off x="6678496" y="-3064850"/>
              <a:ext cx="5850427" cy="5143500"/>
            </a:xfrm>
            <a:prstGeom prst="rect">
              <a:avLst/>
            </a:prstGeom>
            <a:noFill/>
            <a:ln>
              <a:noFill/>
            </a:ln>
          </p:spPr>
        </p:pic>
      </p:grpSp>
      <p:sp>
        <p:nvSpPr>
          <p:cNvPr id="90" name="Google Shape;90;p11"/>
          <p:cNvSpPr txBox="1"/>
          <p:nvPr>
            <p:ph hasCustomPrompt="1" type="title"/>
          </p:nvPr>
        </p:nvSpPr>
        <p:spPr>
          <a:xfrm>
            <a:off x="1440450" y="1858125"/>
            <a:ext cx="6263100" cy="1108200"/>
          </a:xfrm>
          <a:prstGeom prst="rect">
            <a:avLst/>
          </a:prstGeom>
        </p:spPr>
        <p:txBody>
          <a:bodyPr anchorCtr="0" anchor="b" bIns="91425" lIns="91425" spcFirstLastPara="1" rIns="91425" wrap="square" tIns="91425">
            <a:noAutofit/>
          </a:bodyPr>
          <a:lstStyle>
            <a:lvl1pPr lvl="0" algn="ctr">
              <a:spcBef>
                <a:spcPts val="0"/>
              </a:spcBef>
              <a:spcAft>
                <a:spcPts val="0"/>
              </a:spcAft>
              <a:buSzPts val="9600"/>
              <a:buNone/>
              <a:defRPr sz="6000">
                <a:solidFill>
                  <a:schemeClr val="accent2"/>
                </a:solidFill>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91" name="Google Shape;91;p11"/>
          <p:cNvSpPr txBox="1"/>
          <p:nvPr>
            <p:ph idx="1" type="subTitle"/>
          </p:nvPr>
        </p:nvSpPr>
        <p:spPr>
          <a:xfrm>
            <a:off x="1440450" y="3238450"/>
            <a:ext cx="6263100" cy="431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92" name="Google Shape;92;p1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93" name="Shape 93"/>
        <p:cNvGrpSpPr/>
        <p:nvPr/>
      </p:nvGrpSpPr>
      <p:grpSpPr>
        <a:xfrm>
          <a:off x="0" y="0"/>
          <a:ext cx="0" cy="0"/>
          <a:chOff x="0" y="0"/>
          <a:chExt cx="0" cy="0"/>
        </a:xfrm>
      </p:grpSpPr>
      <p:sp>
        <p:nvSpPr>
          <p:cNvPr id="94" name="Google Shape;94;p1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95" name="Shape 95"/>
        <p:cNvGrpSpPr/>
        <p:nvPr/>
      </p:nvGrpSpPr>
      <p:grpSpPr>
        <a:xfrm>
          <a:off x="0" y="0"/>
          <a:ext cx="0" cy="0"/>
          <a:chOff x="0" y="0"/>
          <a:chExt cx="0" cy="0"/>
        </a:xfrm>
      </p:grpSpPr>
      <p:sp>
        <p:nvSpPr>
          <p:cNvPr id="96" name="Google Shape;96;p13"/>
          <p:cNvSpPr txBox="1"/>
          <p:nvPr>
            <p:ph type="title"/>
          </p:nvPr>
        </p:nvSpPr>
        <p:spPr>
          <a:xfrm>
            <a:off x="720000" y="445025"/>
            <a:ext cx="7704000" cy="6492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97" name="Google Shape;97;p13"/>
          <p:cNvSpPr txBox="1"/>
          <p:nvPr>
            <p:ph hasCustomPrompt="1" idx="2" type="title"/>
          </p:nvPr>
        </p:nvSpPr>
        <p:spPr>
          <a:xfrm>
            <a:off x="719990" y="1485883"/>
            <a:ext cx="640200" cy="6402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0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8" name="Google Shape;98;p13"/>
          <p:cNvSpPr txBox="1"/>
          <p:nvPr>
            <p:ph hasCustomPrompt="1" idx="3" type="title"/>
          </p:nvPr>
        </p:nvSpPr>
        <p:spPr>
          <a:xfrm>
            <a:off x="719990" y="3071691"/>
            <a:ext cx="640200" cy="6402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0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9" name="Google Shape;99;p13"/>
          <p:cNvSpPr txBox="1"/>
          <p:nvPr>
            <p:ph hasCustomPrompt="1" idx="4" type="title"/>
          </p:nvPr>
        </p:nvSpPr>
        <p:spPr>
          <a:xfrm>
            <a:off x="3395853" y="1485883"/>
            <a:ext cx="640200" cy="6402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0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0" name="Google Shape;100;p13"/>
          <p:cNvSpPr txBox="1"/>
          <p:nvPr>
            <p:ph hasCustomPrompt="1" idx="5" type="title"/>
          </p:nvPr>
        </p:nvSpPr>
        <p:spPr>
          <a:xfrm>
            <a:off x="3395853" y="3071691"/>
            <a:ext cx="640200" cy="6492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0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1" name="Google Shape;101;p13"/>
          <p:cNvSpPr txBox="1"/>
          <p:nvPr>
            <p:ph hasCustomPrompt="1" idx="6" type="title"/>
          </p:nvPr>
        </p:nvSpPr>
        <p:spPr>
          <a:xfrm>
            <a:off x="6071690" y="1485883"/>
            <a:ext cx="640200" cy="6402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0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2" name="Google Shape;102;p13"/>
          <p:cNvSpPr txBox="1"/>
          <p:nvPr>
            <p:ph hasCustomPrompt="1" idx="7" type="title"/>
          </p:nvPr>
        </p:nvSpPr>
        <p:spPr>
          <a:xfrm>
            <a:off x="6071690" y="3071691"/>
            <a:ext cx="640200" cy="6402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0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3" name="Google Shape;103;p13"/>
          <p:cNvSpPr txBox="1"/>
          <p:nvPr>
            <p:ph idx="1" type="subTitle"/>
          </p:nvPr>
        </p:nvSpPr>
        <p:spPr>
          <a:xfrm>
            <a:off x="719990" y="2069875"/>
            <a:ext cx="2352300" cy="461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400"/>
              <a:buFont typeface="Raleway"/>
              <a:buNone/>
              <a:defRPr sz="1800">
                <a:solidFill>
                  <a:schemeClr val="accent2"/>
                </a:solidFill>
                <a:latin typeface="Inter"/>
                <a:ea typeface="Inter"/>
                <a:cs typeface="Inter"/>
                <a:sym typeface="Inter"/>
              </a:defRPr>
            </a:lvl1pPr>
            <a:lvl2pPr lvl="1" rtl="0">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104" name="Google Shape;104;p13"/>
          <p:cNvSpPr txBox="1"/>
          <p:nvPr>
            <p:ph idx="8" type="subTitle"/>
          </p:nvPr>
        </p:nvSpPr>
        <p:spPr>
          <a:xfrm>
            <a:off x="3395853" y="2069875"/>
            <a:ext cx="2352300" cy="461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400"/>
              <a:buFont typeface="Raleway"/>
              <a:buNone/>
              <a:defRPr sz="1800">
                <a:solidFill>
                  <a:schemeClr val="accent2"/>
                </a:solidFill>
                <a:latin typeface="Inter"/>
                <a:ea typeface="Inter"/>
                <a:cs typeface="Inter"/>
                <a:sym typeface="Inter"/>
              </a:defRPr>
            </a:lvl1pPr>
            <a:lvl2pPr lvl="1" rtl="0">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105" name="Google Shape;105;p13"/>
          <p:cNvSpPr txBox="1"/>
          <p:nvPr>
            <p:ph idx="9" type="subTitle"/>
          </p:nvPr>
        </p:nvSpPr>
        <p:spPr>
          <a:xfrm>
            <a:off x="6071690" y="2069875"/>
            <a:ext cx="2352300" cy="461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400"/>
              <a:buFont typeface="Raleway"/>
              <a:buNone/>
              <a:defRPr sz="1800">
                <a:solidFill>
                  <a:schemeClr val="accent2"/>
                </a:solidFill>
                <a:latin typeface="Inter"/>
                <a:ea typeface="Inter"/>
                <a:cs typeface="Inter"/>
                <a:sym typeface="Inter"/>
              </a:defRPr>
            </a:lvl1pPr>
            <a:lvl2pPr lvl="1" rtl="0">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106" name="Google Shape;106;p13"/>
          <p:cNvSpPr txBox="1"/>
          <p:nvPr>
            <p:ph idx="13" type="subTitle"/>
          </p:nvPr>
        </p:nvSpPr>
        <p:spPr>
          <a:xfrm>
            <a:off x="719990" y="3655750"/>
            <a:ext cx="2352300" cy="461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400"/>
              <a:buFont typeface="Raleway"/>
              <a:buNone/>
              <a:defRPr sz="1800">
                <a:solidFill>
                  <a:schemeClr val="accent2"/>
                </a:solidFill>
                <a:latin typeface="Inter"/>
                <a:ea typeface="Inter"/>
                <a:cs typeface="Inter"/>
                <a:sym typeface="Inter"/>
              </a:defRPr>
            </a:lvl1pPr>
            <a:lvl2pPr lvl="1" rtl="0">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107" name="Google Shape;107;p13"/>
          <p:cNvSpPr txBox="1"/>
          <p:nvPr>
            <p:ph idx="14" type="subTitle"/>
          </p:nvPr>
        </p:nvSpPr>
        <p:spPr>
          <a:xfrm>
            <a:off x="3395853" y="3655750"/>
            <a:ext cx="2352300" cy="461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400"/>
              <a:buFont typeface="Raleway"/>
              <a:buNone/>
              <a:defRPr sz="1800">
                <a:solidFill>
                  <a:schemeClr val="accent2"/>
                </a:solidFill>
                <a:latin typeface="Inter"/>
                <a:ea typeface="Inter"/>
                <a:cs typeface="Inter"/>
                <a:sym typeface="Inter"/>
              </a:defRPr>
            </a:lvl1pPr>
            <a:lvl2pPr lvl="1" rtl="0">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108" name="Google Shape;108;p13"/>
          <p:cNvSpPr txBox="1"/>
          <p:nvPr>
            <p:ph idx="15" type="subTitle"/>
          </p:nvPr>
        </p:nvSpPr>
        <p:spPr>
          <a:xfrm>
            <a:off x="6071690" y="3655750"/>
            <a:ext cx="2352300" cy="461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400"/>
              <a:buFont typeface="Raleway"/>
              <a:buNone/>
              <a:defRPr sz="1800">
                <a:solidFill>
                  <a:schemeClr val="accent2"/>
                </a:solidFill>
                <a:latin typeface="Inter"/>
                <a:ea typeface="Inter"/>
                <a:cs typeface="Inter"/>
                <a:sym typeface="Inter"/>
              </a:defRPr>
            </a:lvl1pPr>
            <a:lvl2pPr lvl="1" rtl="0">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grpSp>
        <p:nvGrpSpPr>
          <p:cNvPr id="109" name="Google Shape;109;p13"/>
          <p:cNvGrpSpPr/>
          <p:nvPr/>
        </p:nvGrpSpPr>
        <p:grpSpPr>
          <a:xfrm>
            <a:off x="-1275021" y="-3502600"/>
            <a:ext cx="13069940" cy="10958650"/>
            <a:chOff x="-1275021" y="-3502600"/>
            <a:chExt cx="13069940" cy="10958650"/>
          </a:xfrm>
        </p:grpSpPr>
        <p:pic>
          <p:nvPicPr>
            <p:cNvPr id="110" name="Google Shape;110;p13"/>
            <p:cNvPicPr preferRelativeResize="0"/>
            <p:nvPr/>
          </p:nvPicPr>
          <p:blipFill>
            <a:blip r:embed="rId2">
              <a:alphaModFix/>
            </a:blip>
            <a:stretch>
              <a:fillRect/>
            </a:stretch>
          </p:blipFill>
          <p:spPr>
            <a:xfrm>
              <a:off x="5916632" y="-3502600"/>
              <a:ext cx="5878286" cy="5143500"/>
            </a:xfrm>
            <a:prstGeom prst="rect">
              <a:avLst/>
            </a:prstGeom>
            <a:noFill/>
            <a:ln>
              <a:noFill/>
            </a:ln>
          </p:spPr>
        </p:pic>
        <p:pic>
          <p:nvPicPr>
            <p:cNvPr id="111" name="Google Shape;111;p13"/>
            <p:cNvPicPr preferRelativeResize="0"/>
            <p:nvPr/>
          </p:nvPicPr>
          <p:blipFill>
            <a:blip r:embed="rId3">
              <a:alphaModFix/>
            </a:blip>
            <a:stretch>
              <a:fillRect/>
            </a:stretch>
          </p:blipFill>
          <p:spPr>
            <a:xfrm>
              <a:off x="-1275021" y="3960050"/>
              <a:ext cx="3976501" cy="3496000"/>
            </a:xfrm>
            <a:prstGeom prst="rect">
              <a:avLst/>
            </a:prstGeom>
            <a:noFill/>
            <a:ln>
              <a:noFill/>
            </a:ln>
          </p:spPr>
        </p:pic>
      </p:grpSp>
      <p:sp>
        <p:nvSpPr>
          <p:cNvPr id="112" name="Google Shape;112;p1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0">
    <p:spTree>
      <p:nvGrpSpPr>
        <p:cNvPr id="113" name="Shape 113"/>
        <p:cNvGrpSpPr/>
        <p:nvPr/>
      </p:nvGrpSpPr>
      <p:grpSpPr>
        <a:xfrm>
          <a:off x="0" y="0"/>
          <a:ext cx="0" cy="0"/>
          <a:chOff x="0" y="0"/>
          <a:chExt cx="0" cy="0"/>
        </a:xfrm>
      </p:grpSpPr>
      <p:sp>
        <p:nvSpPr>
          <p:cNvPr id="114" name="Google Shape;114;p14"/>
          <p:cNvSpPr txBox="1"/>
          <p:nvPr>
            <p:ph type="title"/>
          </p:nvPr>
        </p:nvSpPr>
        <p:spPr>
          <a:xfrm>
            <a:off x="720000" y="445025"/>
            <a:ext cx="7704000" cy="6492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115" name="Google Shape;115;p14"/>
          <p:cNvGrpSpPr/>
          <p:nvPr/>
        </p:nvGrpSpPr>
        <p:grpSpPr>
          <a:xfrm>
            <a:off x="-1539621" y="-3809525"/>
            <a:ext cx="13694365" cy="11466650"/>
            <a:chOff x="-1539621" y="-3809525"/>
            <a:chExt cx="13694365" cy="11466650"/>
          </a:xfrm>
        </p:grpSpPr>
        <p:pic>
          <p:nvPicPr>
            <p:cNvPr id="116" name="Google Shape;116;p14"/>
            <p:cNvPicPr preferRelativeResize="0"/>
            <p:nvPr/>
          </p:nvPicPr>
          <p:blipFill>
            <a:blip r:embed="rId2">
              <a:alphaModFix/>
            </a:blip>
            <a:stretch>
              <a:fillRect/>
            </a:stretch>
          </p:blipFill>
          <p:spPr>
            <a:xfrm>
              <a:off x="6276457" y="-3809525"/>
              <a:ext cx="5878286" cy="5143500"/>
            </a:xfrm>
            <a:prstGeom prst="rect">
              <a:avLst/>
            </a:prstGeom>
            <a:noFill/>
            <a:ln>
              <a:noFill/>
            </a:ln>
          </p:spPr>
        </p:pic>
        <p:pic>
          <p:nvPicPr>
            <p:cNvPr id="117" name="Google Shape;117;p14"/>
            <p:cNvPicPr preferRelativeResize="0"/>
            <p:nvPr/>
          </p:nvPicPr>
          <p:blipFill>
            <a:blip r:embed="rId3">
              <a:alphaModFix/>
            </a:blip>
            <a:stretch>
              <a:fillRect/>
            </a:stretch>
          </p:blipFill>
          <p:spPr>
            <a:xfrm>
              <a:off x="-1539621" y="4161125"/>
              <a:ext cx="3976501" cy="3496000"/>
            </a:xfrm>
            <a:prstGeom prst="rect">
              <a:avLst/>
            </a:prstGeom>
            <a:noFill/>
            <a:ln>
              <a:noFill/>
            </a:ln>
          </p:spPr>
        </p:pic>
      </p:grpSp>
      <p:grpSp>
        <p:nvGrpSpPr>
          <p:cNvPr id="118" name="Google Shape;118;p14"/>
          <p:cNvGrpSpPr/>
          <p:nvPr/>
        </p:nvGrpSpPr>
        <p:grpSpPr>
          <a:xfrm>
            <a:off x="7943775" y="4745225"/>
            <a:ext cx="974000" cy="227100"/>
            <a:chOff x="415725" y="425950"/>
            <a:chExt cx="974000" cy="227100"/>
          </a:xfrm>
        </p:grpSpPr>
        <p:sp>
          <p:nvSpPr>
            <p:cNvPr id="119" name="Google Shape;119;p14"/>
            <p:cNvSpPr/>
            <p:nvPr/>
          </p:nvSpPr>
          <p:spPr>
            <a:xfrm>
              <a:off x="415725" y="425950"/>
              <a:ext cx="227100" cy="2271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aleway"/>
                <a:ea typeface="Raleway"/>
                <a:cs typeface="Raleway"/>
                <a:sym typeface="Raleway"/>
              </a:endParaRPr>
            </a:p>
          </p:txBody>
        </p:sp>
        <p:sp>
          <p:nvSpPr>
            <p:cNvPr id="120" name="Google Shape;120;p14"/>
            <p:cNvSpPr/>
            <p:nvPr/>
          </p:nvSpPr>
          <p:spPr>
            <a:xfrm>
              <a:off x="789175" y="425950"/>
              <a:ext cx="227100" cy="2271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aleway"/>
                <a:ea typeface="Raleway"/>
                <a:cs typeface="Raleway"/>
                <a:sym typeface="Raleway"/>
              </a:endParaRPr>
            </a:p>
          </p:txBody>
        </p:sp>
        <p:sp>
          <p:nvSpPr>
            <p:cNvPr id="121" name="Google Shape;121;p14"/>
            <p:cNvSpPr/>
            <p:nvPr/>
          </p:nvSpPr>
          <p:spPr>
            <a:xfrm>
              <a:off x="1162625" y="425950"/>
              <a:ext cx="227100" cy="2271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aleway"/>
                <a:ea typeface="Raleway"/>
                <a:cs typeface="Raleway"/>
                <a:sym typeface="Raleway"/>
              </a:endParaRPr>
            </a:p>
          </p:txBody>
        </p:sp>
      </p:grpSp>
      <p:sp>
        <p:nvSpPr>
          <p:cNvPr id="122" name="Google Shape;122;p1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10_1">
    <p:spTree>
      <p:nvGrpSpPr>
        <p:cNvPr id="123" name="Shape 123"/>
        <p:cNvGrpSpPr/>
        <p:nvPr/>
      </p:nvGrpSpPr>
      <p:grpSpPr>
        <a:xfrm>
          <a:off x="0" y="0"/>
          <a:ext cx="0" cy="0"/>
          <a:chOff x="0" y="0"/>
          <a:chExt cx="0" cy="0"/>
        </a:xfrm>
      </p:grpSpPr>
      <p:grpSp>
        <p:nvGrpSpPr>
          <p:cNvPr id="124" name="Google Shape;124;p15"/>
          <p:cNvGrpSpPr/>
          <p:nvPr/>
        </p:nvGrpSpPr>
        <p:grpSpPr>
          <a:xfrm>
            <a:off x="-3776125" y="-1302384"/>
            <a:ext cx="16409011" cy="8311516"/>
            <a:chOff x="-3776125" y="-1302384"/>
            <a:chExt cx="16409011" cy="8311516"/>
          </a:xfrm>
        </p:grpSpPr>
        <p:pic>
          <p:nvPicPr>
            <p:cNvPr id="125" name="Google Shape;125;p15"/>
            <p:cNvPicPr preferRelativeResize="0"/>
            <p:nvPr/>
          </p:nvPicPr>
          <p:blipFill>
            <a:blip r:embed="rId2">
              <a:alphaModFix/>
            </a:blip>
            <a:stretch>
              <a:fillRect/>
            </a:stretch>
          </p:blipFill>
          <p:spPr>
            <a:xfrm flipH="1" rot="-2234889">
              <a:off x="6313778" y="1464677"/>
              <a:ext cx="5591045" cy="4289946"/>
            </a:xfrm>
            <a:prstGeom prst="rect">
              <a:avLst/>
            </a:prstGeom>
            <a:noFill/>
            <a:ln>
              <a:noFill/>
            </a:ln>
          </p:spPr>
        </p:pic>
        <p:pic>
          <p:nvPicPr>
            <p:cNvPr id="126" name="Google Shape;126;p15"/>
            <p:cNvPicPr preferRelativeResize="0"/>
            <p:nvPr/>
          </p:nvPicPr>
          <p:blipFill>
            <a:blip r:embed="rId2">
              <a:alphaModFix/>
            </a:blip>
            <a:stretch>
              <a:fillRect/>
            </a:stretch>
          </p:blipFill>
          <p:spPr>
            <a:xfrm flipH="1" rot="8377405">
              <a:off x="-3052474" y="-2349"/>
              <a:ext cx="5591048" cy="4289946"/>
            </a:xfrm>
            <a:prstGeom prst="rect">
              <a:avLst/>
            </a:prstGeom>
            <a:noFill/>
            <a:ln>
              <a:noFill/>
            </a:ln>
          </p:spPr>
        </p:pic>
      </p:grpSp>
      <p:sp>
        <p:nvSpPr>
          <p:cNvPr id="127" name="Google Shape;127;p15"/>
          <p:cNvSpPr txBox="1"/>
          <p:nvPr>
            <p:ph type="title"/>
          </p:nvPr>
        </p:nvSpPr>
        <p:spPr>
          <a:xfrm>
            <a:off x="720000" y="445025"/>
            <a:ext cx="7704000" cy="6492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128" name="Google Shape;128;p15"/>
          <p:cNvGrpSpPr/>
          <p:nvPr/>
        </p:nvGrpSpPr>
        <p:grpSpPr>
          <a:xfrm>
            <a:off x="216188" y="201838"/>
            <a:ext cx="8711625" cy="4739825"/>
            <a:chOff x="216188" y="201838"/>
            <a:chExt cx="8711625" cy="4739825"/>
          </a:xfrm>
        </p:grpSpPr>
        <p:grpSp>
          <p:nvGrpSpPr>
            <p:cNvPr id="129" name="Google Shape;129;p15"/>
            <p:cNvGrpSpPr/>
            <p:nvPr/>
          </p:nvGrpSpPr>
          <p:grpSpPr>
            <a:xfrm>
              <a:off x="216188" y="201838"/>
              <a:ext cx="600550" cy="227100"/>
              <a:chOff x="415725" y="425950"/>
              <a:chExt cx="600550" cy="227100"/>
            </a:xfrm>
          </p:grpSpPr>
          <p:sp>
            <p:nvSpPr>
              <p:cNvPr id="130" name="Google Shape;130;p15"/>
              <p:cNvSpPr/>
              <p:nvPr/>
            </p:nvSpPr>
            <p:spPr>
              <a:xfrm>
                <a:off x="415725" y="425950"/>
                <a:ext cx="227100" cy="2271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aleway"/>
                  <a:ea typeface="Raleway"/>
                  <a:cs typeface="Raleway"/>
                  <a:sym typeface="Raleway"/>
                </a:endParaRPr>
              </a:p>
            </p:txBody>
          </p:sp>
          <p:sp>
            <p:nvSpPr>
              <p:cNvPr id="131" name="Google Shape;131;p15"/>
              <p:cNvSpPr/>
              <p:nvPr/>
            </p:nvSpPr>
            <p:spPr>
              <a:xfrm>
                <a:off x="789175" y="425950"/>
                <a:ext cx="227100" cy="2271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aleway"/>
                  <a:ea typeface="Raleway"/>
                  <a:cs typeface="Raleway"/>
                  <a:sym typeface="Raleway"/>
                </a:endParaRPr>
              </a:p>
            </p:txBody>
          </p:sp>
        </p:grpSp>
        <p:sp>
          <p:nvSpPr>
            <p:cNvPr id="132" name="Google Shape;132;p15"/>
            <p:cNvSpPr/>
            <p:nvPr/>
          </p:nvSpPr>
          <p:spPr>
            <a:xfrm>
              <a:off x="8700713" y="4714563"/>
              <a:ext cx="227100" cy="2271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aleway"/>
                <a:ea typeface="Raleway"/>
                <a:cs typeface="Raleway"/>
                <a:sym typeface="Raleway"/>
              </a:endParaRPr>
            </a:p>
          </p:txBody>
        </p:sp>
      </p:grpSp>
      <p:sp>
        <p:nvSpPr>
          <p:cNvPr id="133" name="Google Shape;133;p1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10_1_1">
    <p:spTree>
      <p:nvGrpSpPr>
        <p:cNvPr id="134" name="Shape 134"/>
        <p:cNvGrpSpPr/>
        <p:nvPr/>
      </p:nvGrpSpPr>
      <p:grpSpPr>
        <a:xfrm>
          <a:off x="0" y="0"/>
          <a:ext cx="0" cy="0"/>
          <a:chOff x="0" y="0"/>
          <a:chExt cx="0" cy="0"/>
        </a:xfrm>
      </p:grpSpPr>
      <p:grpSp>
        <p:nvGrpSpPr>
          <p:cNvPr id="135" name="Google Shape;135;p16"/>
          <p:cNvGrpSpPr/>
          <p:nvPr/>
        </p:nvGrpSpPr>
        <p:grpSpPr>
          <a:xfrm>
            <a:off x="-1984754" y="-1676000"/>
            <a:ext cx="12909980" cy="8388363"/>
            <a:chOff x="-1984754" y="-1676000"/>
            <a:chExt cx="12909980" cy="8388363"/>
          </a:xfrm>
        </p:grpSpPr>
        <p:pic>
          <p:nvPicPr>
            <p:cNvPr id="136" name="Google Shape;136;p16"/>
            <p:cNvPicPr preferRelativeResize="0"/>
            <p:nvPr/>
          </p:nvPicPr>
          <p:blipFill>
            <a:blip r:embed="rId2">
              <a:alphaModFix/>
            </a:blip>
            <a:stretch>
              <a:fillRect/>
            </a:stretch>
          </p:blipFill>
          <p:spPr>
            <a:xfrm rot="1776128">
              <a:off x="6815676" y="-827507"/>
              <a:ext cx="3915924" cy="1818640"/>
            </a:xfrm>
            <a:prstGeom prst="rect">
              <a:avLst/>
            </a:prstGeom>
            <a:noFill/>
            <a:ln>
              <a:noFill/>
            </a:ln>
          </p:spPr>
        </p:pic>
        <p:pic>
          <p:nvPicPr>
            <p:cNvPr id="137" name="Google Shape;137;p16"/>
            <p:cNvPicPr preferRelativeResize="0"/>
            <p:nvPr/>
          </p:nvPicPr>
          <p:blipFill>
            <a:blip r:embed="rId3">
              <a:alphaModFix/>
            </a:blip>
            <a:stretch>
              <a:fillRect/>
            </a:stretch>
          </p:blipFill>
          <p:spPr>
            <a:xfrm rot="1180237">
              <a:off x="-1603831" y="3110699"/>
              <a:ext cx="4172179" cy="2986603"/>
            </a:xfrm>
            <a:prstGeom prst="rect">
              <a:avLst/>
            </a:prstGeom>
            <a:noFill/>
            <a:ln>
              <a:noFill/>
            </a:ln>
          </p:spPr>
        </p:pic>
      </p:grpSp>
      <p:sp>
        <p:nvSpPr>
          <p:cNvPr id="138" name="Google Shape;138;p16"/>
          <p:cNvSpPr txBox="1"/>
          <p:nvPr>
            <p:ph type="title"/>
          </p:nvPr>
        </p:nvSpPr>
        <p:spPr>
          <a:xfrm>
            <a:off x="720000" y="445025"/>
            <a:ext cx="7704000" cy="6492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139" name="Google Shape;139;p16"/>
          <p:cNvGrpSpPr/>
          <p:nvPr/>
        </p:nvGrpSpPr>
        <p:grpSpPr>
          <a:xfrm>
            <a:off x="254750" y="233675"/>
            <a:ext cx="8634500" cy="3814575"/>
            <a:chOff x="254750" y="233675"/>
            <a:chExt cx="8634500" cy="3814575"/>
          </a:xfrm>
        </p:grpSpPr>
        <p:grpSp>
          <p:nvGrpSpPr>
            <p:cNvPr id="140" name="Google Shape;140;p16"/>
            <p:cNvGrpSpPr/>
            <p:nvPr/>
          </p:nvGrpSpPr>
          <p:grpSpPr>
            <a:xfrm rot="-5400000">
              <a:off x="-118700" y="607125"/>
              <a:ext cx="974000" cy="227100"/>
              <a:chOff x="415725" y="425950"/>
              <a:chExt cx="974000" cy="227100"/>
            </a:xfrm>
          </p:grpSpPr>
          <p:sp>
            <p:nvSpPr>
              <p:cNvPr id="141" name="Google Shape;141;p16"/>
              <p:cNvSpPr/>
              <p:nvPr/>
            </p:nvSpPr>
            <p:spPr>
              <a:xfrm>
                <a:off x="415725" y="425950"/>
                <a:ext cx="227100" cy="2271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aleway"/>
                  <a:ea typeface="Raleway"/>
                  <a:cs typeface="Raleway"/>
                  <a:sym typeface="Raleway"/>
                </a:endParaRPr>
              </a:p>
            </p:txBody>
          </p:sp>
          <p:sp>
            <p:nvSpPr>
              <p:cNvPr id="142" name="Google Shape;142;p16"/>
              <p:cNvSpPr/>
              <p:nvPr/>
            </p:nvSpPr>
            <p:spPr>
              <a:xfrm>
                <a:off x="789175" y="425950"/>
                <a:ext cx="227100" cy="2271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aleway"/>
                  <a:ea typeface="Raleway"/>
                  <a:cs typeface="Raleway"/>
                  <a:sym typeface="Raleway"/>
                </a:endParaRPr>
              </a:p>
            </p:txBody>
          </p:sp>
          <p:sp>
            <p:nvSpPr>
              <p:cNvPr id="143" name="Google Shape;143;p16"/>
              <p:cNvSpPr/>
              <p:nvPr/>
            </p:nvSpPr>
            <p:spPr>
              <a:xfrm>
                <a:off x="1162625" y="425950"/>
                <a:ext cx="227100" cy="2271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aleway"/>
                  <a:ea typeface="Raleway"/>
                  <a:cs typeface="Raleway"/>
                  <a:sym typeface="Raleway"/>
                </a:endParaRPr>
              </a:p>
            </p:txBody>
          </p:sp>
        </p:grpSp>
        <p:sp>
          <p:nvSpPr>
            <p:cNvPr id="144" name="Google Shape;144;p16"/>
            <p:cNvSpPr/>
            <p:nvPr/>
          </p:nvSpPr>
          <p:spPr>
            <a:xfrm rot="-5400000">
              <a:off x="8662150" y="3821150"/>
              <a:ext cx="227100" cy="2271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aleway"/>
                <a:ea typeface="Raleway"/>
                <a:cs typeface="Raleway"/>
                <a:sym typeface="Raleway"/>
              </a:endParaRPr>
            </a:p>
          </p:txBody>
        </p:sp>
      </p:grpSp>
      <p:sp>
        <p:nvSpPr>
          <p:cNvPr id="145" name="Google Shape;145;p1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10_1_1_1">
    <p:spTree>
      <p:nvGrpSpPr>
        <p:cNvPr id="146" name="Shape 146"/>
        <p:cNvGrpSpPr/>
        <p:nvPr/>
      </p:nvGrpSpPr>
      <p:grpSpPr>
        <a:xfrm>
          <a:off x="0" y="0"/>
          <a:ext cx="0" cy="0"/>
          <a:chOff x="0" y="0"/>
          <a:chExt cx="0" cy="0"/>
        </a:xfrm>
      </p:grpSpPr>
      <p:grpSp>
        <p:nvGrpSpPr>
          <p:cNvPr id="147" name="Google Shape;147;p17"/>
          <p:cNvGrpSpPr/>
          <p:nvPr/>
        </p:nvGrpSpPr>
        <p:grpSpPr>
          <a:xfrm>
            <a:off x="-1932494" y="-1357225"/>
            <a:ext cx="12499649" cy="7027446"/>
            <a:chOff x="-1932494" y="-1357225"/>
            <a:chExt cx="12499649" cy="7027446"/>
          </a:xfrm>
        </p:grpSpPr>
        <p:pic>
          <p:nvPicPr>
            <p:cNvPr id="148" name="Google Shape;148;p17"/>
            <p:cNvPicPr preferRelativeResize="0"/>
            <p:nvPr/>
          </p:nvPicPr>
          <p:blipFill>
            <a:blip r:embed="rId2">
              <a:alphaModFix/>
            </a:blip>
            <a:stretch>
              <a:fillRect/>
            </a:stretch>
          </p:blipFill>
          <p:spPr>
            <a:xfrm rot="5400000">
              <a:off x="-2138120" y="-1151600"/>
              <a:ext cx="3403375" cy="2992125"/>
            </a:xfrm>
            <a:prstGeom prst="rect">
              <a:avLst/>
            </a:prstGeom>
            <a:noFill/>
            <a:ln>
              <a:noFill/>
            </a:ln>
          </p:spPr>
        </p:pic>
        <p:pic>
          <p:nvPicPr>
            <p:cNvPr id="149" name="Google Shape;149;p17"/>
            <p:cNvPicPr preferRelativeResize="0"/>
            <p:nvPr/>
          </p:nvPicPr>
          <p:blipFill>
            <a:blip r:embed="rId3">
              <a:alphaModFix/>
            </a:blip>
            <a:stretch>
              <a:fillRect/>
            </a:stretch>
          </p:blipFill>
          <p:spPr>
            <a:xfrm flipH="1" rot="-827776">
              <a:off x="6967591" y="3675139"/>
              <a:ext cx="3457954" cy="1605940"/>
            </a:xfrm>
            <a:prstGeom prst="rect">
              <a:avLst/>
            </a:prstGeom>
            <a:noFill/>
            <a:ln>
              <a:noFill/>
            </a:ln>
          </p:spPr>
        </p:pic>
      </p:grpSp>
      <p:sp>
        <p:nvSpPr>
          <p:cNvPr id="150" name="Google Shape;150;p17"/>
          <p:cNvSpPr txBox="1"/>
          <p:nvPr>
            <p:ph type="title"/>
          </p:nvPr>
        </p:nvSpPr>
        <p:spPr>
          <a:xfrm>
            <a:off x="720000" y="445025"/>
            <a:ext cx="7704000" cy="6492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51" name="Google Shape;151;p17"/>
          <p:cNvSpPr txBox="1"/>
          <p:nvPr>
            <p:ph idx="1" type="body"/>
          </p:nvPr>
        </p:nvSpPr>
        <p:spPr>
          <a:xfrm>
            <a:off x="720000" y="1094211"/>
            <a:ext cx="7704000" cy="8670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SzPts val="1200"/>
              <a:buFont typeface="Raleway Light"/>
              <a:buChar char="●"/>
              <a:defRPr/>
            </a:lvl1pPr>
            <a:lvl2pPr indent="-304800" lvl="1" marL="914400" rtl="0">
              <a:lnSpc>
                <a:spcPct val="100000"/>
              </a:lnSpc>
              <a:spcBef>
                <a:spcPts val="0"/>
              </a:spcBef>
              <a:spcAft>
                <a:spcPts val="0"/>
              </a:spcAft>
              <a:buSzPts val="1200"/>
              <a:buFont typeface="Nunito Light"/>
              <a:buChar char="○"/>
              <a:defRPr/>
            </a:lvl2pPr>
            <a:lvl3pPr indent="-304800" lvl="2" marL="1371600" rtl="0">
              <a:lnSpc>
                <a:spcPct val="100000"/>
              </a:lnSpc>
              <a:spcBef>
                <a:spcPts val="0"/>
              </a:spcBef>
              <a:spcAft>
                <a:spcPts val="0"/>
              </a:spcAft>
              <a:buSzPts val="1200"/>
              <a:buFont typeface="Nunito Light"/>
              <a:buChar char="■"/>
              <a:defRPr/>
            </a:lvl3pPr>
            <a:lvl4pPr indent="-304800" lvl="3" marL="1828800" rtl="0">
              <a:lnSpc>
                <a:spcPct val="100000"/>
              </a:lnSpc>
              <a:spcBef>
                <a:spcPts val="0"/>
              </a:spcBef>
              <a:spcAft>
                <a:spcPts val="0"/>
              </a:spcAft>
              <a:buSzPts val="1200"/>
              <a:buFont typeface="Nunito Light"/>
              <a:buChar char="●"/>
              <a:defRPr/>
            </a:lvl4pPr>
            <a:lvl5pPr indent="-304800" lvl="4" marL="2286000" rtl="0">
              <a:lnSpc>
                <a:spcPct val="100000"/>
              </a:lnSpc>
              <a:spcBef>
                <a:spcPts val="0"/>
              </a:spcBef>
              <a:spcAft>
                <a:spcPts val="0"/>
              </a:spcAft>
              <a:buSzPts val="1200"/>
              <a:buFont typeface="Nunito Light"/>
              <a:buChar char="○"/>
              <a:defRPr/>
            </a:lvl5pPr>
            <a:lvl6pPr indent="-304800" lvl="5" marL="2743200" rtl="0">
              <a:lnSpc>
                <a:spcPct val="100000"/>
              </a:lnSpc>
              <a:spcBef>
                <a:spcPts val="0"/>
              </a:spcBef>
              <a:spcAft>
                <a:spcPts val="0"/>
              </a:spcAft>
              <a:buSzPts val="1200"/>
              <a:buFont typeface="Nunito Light"/>
              <a:buChar char="■"/>
              <a:defRPr/>
            </a:lvl6pPr>
            <a:lvl7pPr indent="-304800" lvl="6" marL="3200400" rtl="0">
              <a:lnSpc>
                <a:spcPct val="100000"/>
              </a:lnSpc>
              <a:spcBef>
                <a:spcPts val="0"/>
              </a:spcBef>
              <a:spcAft>
                <a:spcPts val="0"/>
              </a:spcAft>
              <a:buSzPts val="1200"/>
              <a:buFont typeface="Nunito Light"/>
              <a:buChar char="●"/>
              <a:defRPr/>
            </a:lvl7pPr>
            <a:lvl8pPr indent="-304800" lvl="7" marL="3657600" rtl="0">
              <a:lnSpc>
                <a:spcPct val="100000"/>
              </a:lnSpc>
              <a:spcBef>
                <a:spcPts val="0"/>
              </a:spcBef>
              <a:spcAft>
                <a:spcPts val="0"/>
              </a:spcAft>
              <a:buSzPts val="1200"/>
              <a:buFont typeface="Nunito Light"/>
              <a:buChar char="○"/>
              <a:defRPr/>
            </a:lvl8pPr>
            <a:lvl9pPr indent="-304800" lvl="8" marL="4114800" rtl="0">
              <a:lnSpc>
                <a:spcPct val="100000"/>
              </a:lnSpc>
              <a:spcBef>
                <a:spcPts val="0"/>
              </a:spcBef>
              <a:spcAft>
                <a:spcPts val="0"/>
              </a:spcAft>
              <a:buSzPts val="1200"/>
              <a:buFont typeface="Nunito Light"/>
              <a:buChar char="■"/>
              <a:defRPr/>
            </a:lvl9pPr>
          </a:lstStyle>
          <a:p/>
        </p:txBody>
      </p:sp>
      <p:sp>
        <p:nvSpPr>
          <p:cNvPr id="152" name="Google Shape;152;p1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10_1_1_1_1">
    <p:spTree>
      <p:nvGrpSpPr>
        <p:cNvPr id="153" name="Shape 153"/>
        <p:cNvGrpSpPr/>
        <p:nvPr/>
      </p:nvGrpSpPr>
      <p:grpSpPr>
        <a:xfrm>
          <a:off x="0" y="0"/>
          <a:ext cx="0" cy="0"/>
          <a:chOff x="0" y="0"/>
          <a:chExt cx="0" cy="0"/>
        </a:xfrm>
      </p:grpSpPr>
      <p:grpSp>
        <p:nvGrpSpPr>
          <p:cNvPr id="154" name="Google Shape;154;p18"/>
          <p:cNvGrpSpPr/>
          <p:nvPr/>
        </p:nvGrpSpPr>
        <p:grpSpPr>
          <a:xfrm>
            <a:off x="-3249083" y="-2554995"/>
            <a:ext cx="13382083" cy="10199264"/>
            <a:chOff x="-3249083" y="-2554995"/>
            <a:chExt cx="13382083" cy="10199264"/>
          </a:xfrm>
        </p:grpSpPr>
        <p:pic>
          <p:nvPicPr>
            <p:cNvPr id="155" name="Google Shape;155;p18"/>
            <p:cNvPicPr preferRelativeResize="0"/>
            <p:nvPr/>
          </p:nvPicPr>
          <p:blipFill>
            <a:blip r:embed="rId2">
              <a:alphaModFix/>
            </a:blip>
            <a:stretch>
              <a:fillRect/>
            </a:stretch>
          </p:blipFill>
          <p:spPr>
            <a:xfrm flipH="1" rot="-8749677">
              <a:off x="5789549" y="-1600199"/>
              <a:ext cx="4076800" cy="2202575"/>
            </a:xfrm>
            <a:prstGeom prst="rect">
              <a:avLst/>
            </a:prstGeom>
            <a:noFill/>
            <a:ln>
              <a:noFill/>
            </a:ln>
          </p:spPr>
        </p:pic>
        <p:pic>
          <p:nvPicPr>
            <p:cNvPr id="156" name="Google Shape;156;p18"/>
            <p:cNvPicPr preferRelativeResize="0"/>
            <p:nvPr/>
          </p:nvPicPr>
          <p:blipFill>
            <a:blip r:embed="rId3">
              <a:alphaModFix/>
            </a:blip>
            <a:stretch>
              <a:fillRect/>
            </a:stretch>
          </p:blipFill>
          <p:spPr>
            <a:xfrm flipH="1" rot="-5399998">
              <a:off x="6997389" y="-156474"/>
              <a:ext cx="3625604" cy="1683801"/>
            </a:xfrm>
            <a:prstGeom prst="rect">
              <a:avLst/>
            </a:prstGeom>
            <a:noFill/>
            <a:ln>
              <a:noFill/>
            </a:ln>
          </p:spPr>
        </p:pic>
        <p:pic>
          <p:nvPicPr>
            <p:cNvPr id="157" name="Google Shape;157;p18"/>
            <p:cNvPicPr preferRelativeResize="0"/>
            <p:nvPr/>
          </p:nvPicPr>
          <p:blipFill>
            <a:blip r:embed="rId4">
              <a:alphaModFix/>
            </a:blip>
            <a:stretch>
              <a:fillRect/>
            </a:stretch>
          </p:blipFill>
          <p:spPr>
            <a:xfrm rot="3030686">
              <a:off x="-2360369" y="3109466"/>
              <a:ext cx="3434962" cy="3923570"/>
            </a:xfrm>
            <a:prstGeom prst="rect">
              <a:avLst/>
            </a:prstGeom>
            <a:noFill/>
            <a:ln>
              <a:noFill/>
            </a:ln>
          </p:spPr>
        </p:pic>
      </p:grpSp>
      <p:grpSp>
        <p:nvGrpSpPr>
          <p:cNvPr id="158" name="Google Shape;158;p18"/>
          <p:cNvGrpSpPr/>
          <p:nvPr/>
        </p:nvGrpSpPr>
        <p:grpSpPr>
          <a:xfrm>
            <a:off x="317375" y="312400"/>
            <a:ext cx="8562875" cy="4535000"/>
            <a:chOff x="317375" y="312400"/>
            <a:chExt cx="8562875" cy="4535000"/>
          </a:xfrm>
        </p:grpSpPr>
        <p:grpSp>
          <p:nvGrpSpPr>
            <p:cNvPr id="159" name="Google Shape;159;p18"/>
            <p:cNvGrpSpPr/>
            <p:nvPr/>
          </p:nvGrpSpPr>
          <p:grpSpPr>
            <a:xfrm flipH="1">
              <a:off x="8653150" y="4246850"/>
              <a:ext cx="227100" cy="600550"/>
              <a:chOff x="228300" y="4246850"/>
              <a:chExt cx="227100" cy="600550"/>
            </a:xfrm>
          </p:grpSpPr>
          <p:sp>
            <p:nvSpPr>
              <p:cNvPr id="160" name="Google Shape;160;p18"/>
              <p:cNvSpPr/>
              <p:nvPr/>
            </p:nvSpPr>
            <p:spPr>
              <a:xfrm rot="5400000">
                <a:off x="228300" y="4246850"/>
                <a:ext cx="227100" cy="2271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aleway"/>
                  <a:ea typeface="Raleway"/>
                  <a:cs typeface="Raleway"/>
                  <a:sym typeface="Raleway"/>
                </a:endParaRPr>
              </a:p>
            </p:txBody>
          </p:sp>
          <p:sp>
            <p:nvSpPr>
              <p:cNvPr id="161" name="Google Shape;161;p18"/>
              <p:cNvSpPr/>
              <p:nvPr/>
            </p:nvSpPr>
            <p:spPr>
              <a:xfrm rot="5400000">
                <a:off x="228300" y="4620300"/>
                <a:ext cx="227100" cy="2271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aleway"/>
                  <a:ea typeface="Raleway"/>
                  <a:cs typeface="Raleway"/>
                  <a:sym typeface="Raleway"/>
                </a:endParaRPr>
              </a:p>
            </p:txBody>
          </p:sp>
        </p:grpSp>
        <p:sp>
          <p:nvSpPr>
            <p:cNvPr id="162" name="Google Shape;162;p18"/>
            <p:cNvSpPr/>
            <p:nvPr/>
          </p:nvSpPr>
          <p:spPr>
            <a:xfrm flipH="1">
              <a:off x="317375" y="312400"/>
              <a:ext cx="227100" cy="2271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aleway"/>
                <a:ea typeface="Raleway"/>
                <a:cs typeface="Raleway"/>
                <a:sym typeface="Raleway"/>
              </a:endParaRPr>
            </a:p>
          </p:txBody>
        </p:sp>
      </p:grpSp>
      <p:sp>
        <p:nvSpPr>
          <p:cNvPr id="163" name="Google Shape;163;p18"/>
          <p:cNvSpPr txBox="1"/>
          <p:nvPr>
            <p:ph type="title"/>
          </p:nvPr>
        </p:nvSpPr>
        <p:spPr>
          <a:xfrm>
            <a:off x="720000" y="445025"/>
            <a:ext cx="7704000" cy="6492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64" name="Google Shape;164;p18"/>
          <p:cNvSpPr txBox="1"/>
          <p:nvPr>
            <p:ph idx="1" type="body"/>
          </p:nvPr>
        </p:nvSpPr>
        <p:spPr>
          <a:xfrm>
            <a:off x="720000" y="1094211"/>
            <a:ext cx="7704000" cy="35097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SzPts val="1200"/>
              <a:buFont typeface="Raleway Light"/>
              <a:buChar char="●"/>
              <a:defRPr/>
            </a:lvl1pPr>
            <a:lvl2pPr indent="-304800" lvl="1" marL="914400" rtl="0">
              <a:lnSpc>
                <a:spcPct val="100000"/>
              </a:lnSpc>
              <a:spcBef>
                <a:spcPts val="0"/>
              </a:spcBef>
              <a:spcAft>
                <a:spcPts val="0"/>
              </a:spcAft>
              <a:buSzPts val="1200"/>
              <a:buFont typeface="Nunito Light"/>
              <a:buChar char="○"/>
              <a:defRPr/>
            </a:lvl2pPr>
            <a:lvl3pPr indent="-304800" lvl="2" marL="1371600" rtl="0">
              <a:lnSpc>
                <a:spcPct val="100000"/>
              </a:lnSpc>
              <a:spcBef>
                <a:spcPts val="0"/>
              </a:spcBef>
              <a:spcAft>
                <a:spcPts val="0"/>
              </a:spcAft>
              <a:buSzPts val="1200"/>
              <a:buFont typeface="Nunito Light"/>
              <a:buChar char="■"/>
              <a:defRPr/>
            </a:lvl3pPr>
            <a:lvl4pPr indent="-304800" lvl="3" marL="1828800" rtl="0">
              <a:lnSpc>
                <a:spcPct val="100000"/>
              </a:lnSpc>
              <a:spcBef>
                <a:spcPts val="0"/>
              </a:spcBef>
              <a:spcAft>
                <a:spcPts val="0"/>
              </a:spcAft>
              <a:buSzPts val="1200"/>
              <a:buFont typeface="Nunito Light"/>
              <a:buChar char="●"/>
              <a:defRPr/>
            </a:lvl4pPr>
            <a:lvl5pPr indent="-304800" lvl="4" marL="2286000" rtl="0">
              <a:lnSpc>
                <a:spcPct val="100000"/>
              </a:lnSpc>
              <a:spcBef>
                <a:spcPts val="0"/>
              </a:spcBef>
              <a:spcAft>
                <a:spcPts val="0"/>
              </a:spcAft>
              <a:buSzPts val="1200"/>
              <a:buFont typeface="Nunito Light"/>
              <a:buChar char="○"/>
              <a:defRPr/>
            </a:lvl5pPr>
            <a:lvl6pPr indent="-304800" lvl="5" marL="2743200" rtl="0">
              <a:lnSpc>
                <a:spcPct val="100000"/>
              </a:lnSpc>
              <a:spcBef>
                <a:spcPts val="0"/>
              </a:spcBef>
              <a:spcAft>
                <a:spcPts val="0"/>
              </a:spcAft>
              <a:buSzPts val="1200"/>
              <a:buFont typeface="Nunito Light"/>
              <a:buChar char="■"/>
              <a:defRPr/>
            </a:lvl6pPr>
            <a:lvl7pPr indent="-304800" lvl="6" marL="3200400" rtl="0">
              <a:lnSpc>
                <a:spcPct val="100000"/>
              </a:lnSpc>
              <a:spcBef>
                <a:spcPts val="0"/>
              </a:spcBef>
              <a:spcAft>
                <a:spcPts val="0"/>
              </a:spcAft>
              <a:buSzPts val="1200"/>
              <a:buFont typeface="Nunito Light"/>
              <a:buChar char="●"/>
              <a:defRPr/>
            </a:lvl7pPr>
            <a:lvl8pPr indent="-304800" lvl="7" marL="3657600" rtl="0">
              <a:lnSpc>
                <a:spcPct val="100000"/>
              </a:lnSpc>
              <a:spcBef>
                <a:spcPts val="0"/>
              </a:spcBef>
              <a:spcAft>
                <a:spcPts val="0"/>
              </a:spcAft>
              <a:buSzPts val="1200"/>
              <a:buFont typeface="Nunito Light"/>
              <a:buChar char="○"/>
              <a:defRPr/>
            </a:lvl8pPr>
            <a:lvl9pPr indent="-304800" lvl="8" marL="4114800" rtl="0">
              <a:lnSpc>
                <a:spcPct val="100000"/>
              </a:lnSpc>
              <a:spcBef>
                <a:spcPts val="0"/>
              </a:spcBef>
              <a:spcAft>
                <a:spcPts val="0"/>
              </a:spcAft>
              <a:buSzPts val="1200"/>
              <a:buFont typeface="Nunito Light"/>
              <a:buChar char="■"/>
              <a:defRPr/>
            </a:lvl9pPr>
          </a:lstStyle>
          <a:p/>
        </p:txBody>
      </p:sp>
      <p:sp>
        <p:nvSpPr>
          <p:cNvPr id="165" name="Google Shape;165;p1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166" name="Shape 166"/>
        <p:cNvGrpSpPr/>
        <p:nvPr/>
      </p:nvGrpSpPr>
      <p:grpSpPr>
        <a:xfrm>
          <a:off x="0" y="0"/>
          <a:ext cx="0" cy="0"/>
          <a:chOff x="0" y="0"/>
          <a:chExt cx="0" cy="0"/>
        </a:xfrm>
      </p:grpSpPr>
      <p:sp>
        <p:nvSpPr>
          <p:cNvPr id="167" name="Google Shape;167;p19"/>
          <p:cNvSpPr txBox="1"/>
          <p:nvPr>
            <p:ph type="title"/>
          </p:nvPr>
        </p:nvSpPr>
        <p:spPr>
          <a:xfrm>
            <a:off x="720000" y="445025"/>
            <a:ext cx="7704000" cy="649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68" name="Google Shape;168;p19"/>
          <p:cNvSpPr txBox="1"/>
          <p:nvPr>
            <p:ph idx="1" type="subTitle"/>
          </p:nvPr>
        </p:nvSpPr>
        <p:spPr>
          <a:xfrm>
            <a:off x="956725" y="2985117"/>
            <a:ext cx="2163900" cy="1563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69" name="Google Shape;169;p19"/>
          <p:cNvSpPr txBox="1"/>
          <p:nvPr>
            <p:ph idx="2" type="subTitle"/>
          </p:nvPr>
        </p:nvSpPr>
        <p:spPr>
          <a:xfrm>
            <a:off x="3490047" y="2985117"/>
            <a:ext cx="2163900" cy="1565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70" name="Google Shape;170;p19"/>
          <p:cNvSpPr txBox="1"/>
          <p:nvPr>
            <p:ph idx="3" type="subTitle"/>
          </p:nvPr>
        </p:nvSpPr>
        <p:spPr>
          <a:xfrm>
            <a:off x="6023375" y="2985117"/>
            <a:ext cx="2163900" cy="1563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71" name="Google Shape;171;p19"/>
          <p:cNvSpPr txBox="1"/>
          <p:nvPr>
            <p:ph idx="4" type="subTitle"/>
          </p:nvPr>
        </p:nvSpPr>
        <p:spPr>
          <a:xfrm>
            <a:off x="956725" y="2500400"/>
            <a:ext cx="2163900" cy="461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1800"/>
              <a:buFont typeface="Inter"/>
              <a:buNone/>
              <a:defRPr sz="1800">
                <a:solidFill>
                  <a:schemeClr val="accent2"/>
                </a:solidFill>
                <a:latin typeface="Inter"/>
                <a:ea typeface="Inter"/>
                <a:cs typeface="Inter"/>
                <a:sym typeface="Inter"/>
              </a:defRPr>
            </a:lvl1pPr>
            <a:lvl2pPr lvl="1" rtl="0" algn="ctr">
              <a:lnSpc>
                <a:spcPct val="100000"/>
              </a:lnSpc>
              <a:spcBef>
                <a:spcPts val="0"/>
              </a:spcBef>
              <a:spcAft>
                <a:spcPts val="0"/>
              </a:spcAft>
              <a:buSzPts val="1800"/>
              <a:buFont typeface="Inter"/>
              <a:buNone/>
              <a:defRPr sz="1800">
                <a:latin typeface="Inter"/>
                <a:ea typeface="Inter"/>
                <a:cs typeface="Inter"/>
                <a:sym typeface="Inter"/>
              </a:defRPr>
            </a:lvl2pPr>
            <a:lvl3pPr lvl="2" rtl="0" algn="ctr">
              <a:lnSpc>
                <a:spcPct val="100000"/>
              </a:lnSpc>
              <a:spcBef>
                <a:spcPts val="0"/>
              </a:spcBef>
              <a:spcAft>
                <a:spcPts val="0"/>
              </a:spcAft>
              <a:buSzPts val="1800"/>
              <a:buFont typeface="Inter"/>
              <a:buNone/>
              <a:defRPr sz="1800">
                <a:latin typeface="Inter"/>
                <a:ea typeface="Inter"/>
                <a:cs typeface="Inter"/>
                <a:sym typeface="Inter"/>
              </a:defRPr>
            </a:lvl3pPr>
            <a:lvl4pPr lvl="3" rtl="0" algn="ctr">
              <a:lnSpc>
                <a:spcPct val="100000"/>
              </a:lnSpc>
              <a:spcBef>
                <a:spcPts val="0"/>
              </a:spcBef>
              <a:spcAft>
                <a:spcPts val="0"/>
              </a:spcAft>
              <a:buSzPts val="1800"/>
              <a:buFont typeface="Inter"/>
              <a:buNone/>
              <a:defRPr sz="1800">
                <a:latin typeface="Inter"/>
                <a:ea typeface="Inter"/>
                <a:cs typeface="Inter"/>
                <a:sym typeface="Inter"/>
              </a:defRPr>
            </a:lvl4pPr>
            <a:lvl5pPr lvl="4" rtl="0" algn="ctr">
              <a:lnSpc>
                <a:spcPct val="100000"/>
              </a:lnSpc>
              <a:spcBef>
                <a:spcPts val="0"/>
              </a:spcBef>
              <a:spcAft>
                <a:spcPts val="0"/>
              </a:spcAft>
              <a:buSzPts val="1800"/>
              <a:buFont typeface="Inter"/>
              <a:buNone/>
              <a:defRPr sz="1800">
                <a:latin typeface="Inter"/>
                <a:ea typeface="Inter"/>
                <a:cs typeface="Inter"/>
                <a:sym typeface="Inter"/>
              </a:defRPr>
            </a:lvl5pPr>
            <a:lvl6pPr lvl="5" rtl="0" algn="ctr">
              <a:lnSpc>
                <a:spcPct val="100000"/>
              </a:lnSpc>
              <a:spcBef>
                <a:spcPts val="0"/>
              </a:spcBef>
              <a:spcAft>
                <a:spcPts val="0"/>
              </a:spcAft>
              <a:buSzPts val="1800"/>
              <a:buFont typeface="Inter"/>
              <a:buNone/>
              <a:defRPr sz="1800">
                <a:latin typeface="Inter"/>
                <a:ea typeface="Inter"/>
                <a:cs typeface="Inter"/>
                <a:sym typeface="Inter"/>
              </a:defRPr>
            </a:lvl6pPr>
            <a:lvl7pPr lvl="6" rtl="0" algn="ctr">
              <a:lnSpc>
                <a:spcPct val="100000"/>
              </a:lnSpc>
              <a:spcBef>
                <a:spcPts val="0"/>
              </a:spcBef>
              <a:spcAft>
                <a:spcPts val="0"/>
              </a:spcAft>
              <a:buSzPts val="1800"/>
              <a:buFont typeface="Inter"/>
              <a:buNone/>
              <a:defRPr sz="1800">
                <a:latin typeface="Inter"/>
                <a:ea typeface="Inter"/>
                <a:cs typeface="Inter"/>
                <a:sym typeface="Inter"/>
              </a:defRPr>
            </a:lvl7pPr>
            <a:lvl8pPr lvl="7" rtl="0" algn="ctr">
              <a:lnSpc>
                <a:spcPct val="100000"/>
              </a:lnSpc>
              <a:spcBef>
                <a:spcPts val="0"/>
              </a:spcBef>
              <a:spcAft>
                <a:spcPts val="0"/>
              </a:spcAft>
              <a:buSzPts val="1800"/>
              <a:buFont typeface="Inter"/>
              <a:buNone/>
              <a:defRPr sz="1800">
                <a:latin typeface="Inter"/>
                <a:ea typeface="Inter"/>
                <a:cs typeface="Inter"/>
                <a:sym typeface="Inter"/>
              </a:defRPr>
            </a:lvl8pPr>
            <a:lvl9pPr lvl="8" rtl="0" algn="ctr">
              <a:lnSpc>
                <a:spcPct val="100000"/>
              </a:lnSpc>
              <a:spcBef>
                <a:spcPts val="0"/>
              </a:spcBef>
              <a:spcAft>
                <a:spcPts val="0"/>
              </a:spcAft>
              <a:buSzPts val="1800"/>
              <a:buFont typeface="Inter"/>
              <a:buNone/>
              <a:defRPr sz="1800">
                <a:latin typeface="Inter"/>
                <a:ea typeface="Inter"/>
                <a:cs typeface="Inter"/>
                <a:sym typeface="Inter"/>
              </a:defRPr>
            </a:lvl9pPr>
          </a:lstStyle>
          <a:p/>
        </p:txBody>
      </p:sp>
      <p:sp>
        <p:nvSpPr>
          <p:cNvPr id="172" name="Google Shape;172;p19"/>
          <p:cNvSpPr txBox="1"/>
          <p:nvPr>
            <p:ph idx="5" type="subTitle"/>
          </p:nvPr>
        </p:nvSpPr>
        <p:spPr>
          <a:xfrm>
            <a:off x="3490050" y="2500400"/>
            <a:ext cx="2163900" cy="457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1800"/>
              <a:buFont typeface="Inter"/>
              <a:buNone/>
              <a:defRPr sz="1800">
                <a:solidFill>
                  <a:schemeClr val="accent2"/>
                </a:solidFill>
                <a:latin typeface="Inter"/>
                <a:ea typeface="Inter"/>
                <a:cs typeface="Inter"/>
                <a:sym typeface="Inter"/>
              </a:defRPr>
            </a:lvl1pPr>
            <a:lvl2pPr lvl="1" rtl="0" algn="ctr">
              <a:lnSpc>
                <a:spcPct val="100000"/>
              </a:lnSpc>
              <a:spcBef>
                <a:spcPts val="0"/>
              </a:spcBef>
              <a:spcAft>
                <a:spcPts val="0"/>
              </a:spcAft>
              <a:buSzPts val="1800"/>
              <a:buFont typeface="Inter"/>
              <a:buNone/>
              <a:defRPr sz="1800">
                <a:latin typeface="Inter"/>
                <a:ea typeface="Inter"/>
                <a:cs typeface="Inter"/>
                <a:sym typeface="Inter"/>
              </a:defRPr>
            </a:lvl2pPr>
            <a:lvl3pPr lvl="2" rtl="0" algn="ctr">
              <a:lnSpc>
                <a:spcPct val="100000"/>
              </a:lnSpc>
              <a:spcBef>
                <a:spcPts val="0"/>
              </a:spcBef>
              <a:spcAft>
                <a:spcPts val="0"/>
              </a:spcAft>
              <a:buSzPts val="1800"/>
              <a:buFont typeface="Inter"/>
              <a:buNone/>
              <a:defRPr sz="1800">
                <a:latin typeface="Inter"/>
                <a:ea typeface="Inter"/>
                <a:cs typeface="Inter"/>
                <a:sym typeface="Inter"/>
              </a:defRPr>
            </a:lvl3pPr>
            <a:lvl4pPr lvl="3" rtl="0" algn="ctr">
              <a:lnSpc>
                <a:spcPct val="100000"/>
              </a:lnSpc>
              <a:spcBef>
                <a:spcPts val="0"/>
              </a:spcBef>
              <a:spcAft>
                <a:spcPts val="0"/>
              </a:spcAft>
              <a:buSzPts val="1800"/>
              <a:buFont typeface="Inter"/>
              <a:buNone/>
              <a:defRPr sz="1800">
                <a:latin typeface="Inter"/>
                <a:ea typeface="Inter"/>
                <a:cs typeface="Inter"/>
                <a:sym typeface="Inter"/>
              </a:defRPr>
            </a:lvl4pPr>
            <a:lvl5pPr lvl="4" rtl="0" algn="ctr">
              <a:lnSpc>
                <a:spcPct val="100000"/>
              </a:lnSpc>
              <a:spcBef>
                <a:spcPts val="0"/>
              </a:spcBef>
              <a:spcAft>
                <a:spcPts val="0"/>
              </a:spcAft>
              <a:buSzPts val="1800"/>
              <a:buFont typeface="Inter"/>
              <a:buNone/>
              <a:defRPr sz="1800">
                <a:latin typeface="Inter"/>
                <a:ea typeface="Inter"/>
                <a:cs typeface="Inter"/>
                <a:sym typeface="Inter"/>
              </a:defRPr>
            </a:lvl5pPr>
            <a:lvl6pPr lvl="5" rtl="0" algn="ctr">
              <a:lnSpc>
                <a:spcPct val="100000"/>
              </a:lnSpc>
              <a:spcBef>
                <a:spcPts val="0"/>
              </a:spcBef>
              <a:spcAft>
                <a:spcPts val="0"/>
              </a:spcAft>
              <a:buSzPts val="1800"/>
              <a:buFont typeface="Inter"/>
              <a:buNone/>
              <a:defRPr sz="1800">
                <a:latin typeface="Inter"/>
                <a:ea typeface="Inter"/>
                <a:cs typeface="Inter"/>
                <a:sym typeface="Inter"/>
              </a:defRPr>
            </a:lvl6pPr>
            <a:lvl7pPr lvl="6" rtl="0" algn="ctr">
              <a:lnSpc>
                <a:spcPct val="100000"/>
              </a:lnSpc>
              <a:spcBef>
                <a:spcPts val="0"/>
              </a:spcBef>
              <a:spcAft>
                <a:spcPts val="0"/>
              </a:spcAft>
              <a:buSzPts val="1800"/>
              <a:buFont typeface="Inter"/>
              <a:buNone/>
              <a:defRPr sz="1800">
                <a:latin typeface="Inter"/>
                <a:ea typeface="Inter"/>
                <a:cs typeface="Inter"/>
                <a:sym typeface="Inter"/>
              </a:defRPr>
            </a:lvl7pPr>
            <a:lvl8pPr lvl="7" rtl="0" algn="ctr">
              <a:lnSpc>
                <a:spcPct val="100000"/>
              </a:lnSpc>
              <a:spcBef>
                <a:spcPts val="0"/>
              </a:spcBef>
              <a:spcAft>
                <a:spcPts val="0"/>
              </a:spcAft>
              <a:buSzPts val="1800"/>
              <a:buFont typeface="Inter"/>
              <a:buNone/>
              <a:defRPr sz="1800">
                <a:latin typeface="Inter"/>
                <a:ea typeface="Inter"/>
                <a:cs typeface="Inter"/>
                <a:sym typeface="Inter"/>
              </a:defRPr>
            </a:lvl8pPr>
            <a:lvl9pPr lvl="8" rtl="0" algn="ctr">
              <a:lnSpc>
                <a:spcPct val="100000"/>
              </a:lnSpc>
              <a:spcBef>
                <a:spcPts val="0"/>
              </a:spcBef>
              <a:spcAft>
                <a:spcPts val="0"/>
              </a:spcAft>
              <a:buSzPts val="1800"/>
              <a:buFont typeface="Inter"/>
              <a:buNone/>
              <a:defRPr sz="1800">
                <a:latin typeface="Inter"/>
                <a:ea typeface="Inter"/>
                <a:cs typeface="Inter"/>
                <a:sym typeface="Inter"/>
              </a:defRPr>
            </a:lvl9pPr>
          </a:lstStyle>
          <a:p/>
        </p:txBody>
      </p:sp>
      <p:sp>
        <p:nvSpPr>
          <p:cNvPr id="173" name="Google Shape;173;p19"/>
          <p:cNvSpPr txBox="1"/>
          <p:nvPr>
            <p:ph idx="6" type="subTitle"/>
          </p:nvPr>
        </p:nvSpPr>
        <p:spPr>
          <a:xfrm>
            <a:off x="6023375" y="2500400"/>
            <a:ext cx="2163900" cy="457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1800"/>
              <a:buFont typeface="Inter"/>
              <a:buNone/>
              <a:defRPr sz="1800">
                <a:solidFill>
                  <a:schemeClr val="accent2"/>
                </a:solidFill>
                <a:latin typeface="Inter"/>
                <a:ea typeface="Inter"/>
                <a:cs typeface="Inter"/>
                <a:sym typeface="Inter"/>
              </a:defRPr>
            </a:lvl1pPr>
            <a:lvl2pPr lvl="1" rtl="0" algn="ctr">
              <a:lnSpc>
                <a:spcPct val="100000"/>
              </a:lnSpc>
              <a:spcBef>
                <a:spcPts val="0"/>
              </a:spcBef>
              <a:spcAft>
                <a:spcPts val="0"/>
              </a:spcAft>
              <a:buSzPts val="1800"/>
              <a:buFont typeface="Inter"/>
              <a:buNone/>
              <a:defRPr sz="1800">
                <a:latin typeface="Inter"/>
                <a:ea typeface="Inter"/>
                <a:cs typeface="Inter"/>
                <a:sym typeface="Inter"/>
              </a:defRPr>
            </a:lvl2pPr>
            <a:lvl3pPr lvl="2" rtl="0" algn="ctr">
              <a:lnSpc>
                <a:spcPct val="100000"/>
              </a:lnSpc>
              <a:spcBef>
                <a:spcPts val="0"/>
              </a:spcBef>
              <a:spcAft>
                <a:spcPts val="0"/>
              </a:spcAft>
              <a:buSzPts val="1800"/>
              <a:buFont typeface="Inter"/>
              <a:buNone/>
              <a:defRPr sz="1800">
                <a:latin typeface="Inter"/>
                <a:ea typeface="Inter"/>
                <a:cs typeface="Inter"/>
                <a:sym typeface="Inter"/>
              </a:defRPr>
            </a:lvl3pPr>
            <a:lvl4pPr lvl="3" rtl="0" algn="ctr">
              <a:lnSpc>
                <a:spcPct val="100000"/>
              </a:lnSpc>
              <a:spcBef>
                <a:spcPts val="0"/>
              </a:spcBef>
              <a:spcAft>
                <a:spcPts val="0"/>
              </a:spcAft>
              <a:buSzPts val="1800"/>
              <a:buFont typeface="Inter"/>
              <a:buNone/>
              <a:defRPr sz="1800">
                <a:latin typeface="Inter"/>
                <a:ea typeface="Inter"/>
                <a:cs typeface="Inter"/>
                <a:sym typeface="Inter"/>
              </a:defRPr>
            </a:lvl4pPr>
            <a:lvl5pPr lvl="4" rtl="0" algn="ctr">
              <a:lnSpc>
                <a:spcPct val="100000"/>
              </a:lnSpc>
              <a:spcBef>
                <a:spcPts val="0"/>
              </a:spcBef>
              <a:spcAft>
                <a:spcPts val="0"/>
              </a:spcAft>
              <a:buSzPts val="1800"/>
              <a:buFont typeface="Inter"/>
              <a:buNone/>
              <a:defRPr sz="1800">
                <a:latin typeface="Inter"/>
                <a:ea typeface="Inter"/>
                <a:cs typeface="Inter"/>
                <a:sym typeface="Inter"/>
              </a:defRPr>
            </a:lvl5pPr>
            <a:lvl6pPr lvl="5" rtl="0" algn="ctr">
              <a:lnSpc>
                <a:spcPct val="100000"/>
              </a:lnSpc>
              <a:spcBef>
                <a:spcPts val="0"/>
              </a:spcBef>
              <a:spcAft>
                <a:spcPts val="0"/>
              </a:spcAft>
              <a:buSzPts val="1800"/>
              <a:buFont typeface="Inter"/>
              <a:buNone/>
              <a:defRPr sz="1800">
                <a:latin typeface="Inter"/>
                <a:ea typeface="Inter"/>
                <a:cs typeface="Inter"/>
                <a:sym typeface="Inter"/>
              </a:defRPr>
            </a:lvl6pPr>
            <a:lvl7pPr lvl="6" rtl="0" algn="ctr">
              <a:lnSpc>
                <a:spcPct val="100000"/>
              </a:lnSpc>
              <a:spcBef>
                <a:spcPts val="0"/>
              </a:spcBef>
              <a:spcAft>
                <a:spcPts val="0"/>
              </a:spcAft>
              <a:buSzPts val="1800"/>
              <a:buFont typeface="Inter"/>
              <a:buNone/>
              <a:defRPr sz="1800">
                <a:latin typeface="Inter"/>
                <a:ea typeface="Inter"/>
                <a:cs typeface="Inter"/>
                <a:sym typeface="Inter"/>
              </a:defRPr>
            </a:lvl7pPr>
            <a:lvl8pPr lvl="7" rtl="0" algn="ctr">
              <a:lnSpc>
                <a:spcPct val="100000"/>
              </a:lnSpc>
              <a:spcBef>
                <a:spcPts val="0"/>
              </a:spcBef>
              <a:spcAft>
                <a:spcPts val="0"/>
              </a:spcAft>
              <a:buSzPts val="1800"/>
              <a:buFont typeface="Inter"/>
              <a:buNone/>
              <a:defRPr sz="1800">
                <a:latin typeface="Inter"/>
                <a:ea typeface="Inter"/>
                <a:cs typeface="Inter"/>
                <a:sym typeface="Inter"/>
              </a:defRPr>
            </a:lvl8pPr>
            <a:lvl9pPr lvl="8" rtl="0" algn="ctr">
              <a:lnSpc>
                <a:spcPct val="100000"/>
              </a:lnSpc>
              <a:spcBef>
                <a:spcPts val="0"/>
              </a:spcBef>
              <a:spcAft>
                <a:spcPts val="0"/>
              </a:spcAft>
              <a:buSzPts val="1800"/>
              <a:buFont typeface="Inter"/>
              <a:buNone/>
              <a:defRPr sz="1800">
                <a:latin typeface="Inter"/>
                <a:ea typeface="Inter"/>
                <a:cs typeface="Inter"/>
                <a:sym typeface="Inter"/>
              </a:defRPr>
            </a:lvl9pPr>
          </a:lstStyle>
          <a:p/>
        </p:txBody>
      </p:sp>
      <p:grpSp>
        <p:nvGrpSpPr>
          <p:cNvPr id="174" name="Google Shape;174;p19"/>
          <p:cNvGrpSpPr/>
          <p:nvPr/>
        </p:nvGrpSpPr>
        <p:grpSpPr>
          <a:xfrm>
            <a:off x="190525" y="179350"/>
            <a:ext cx="8762950" cy="4784800"/>
            <a:chOff x="190525" y="179350"/>
            <a:chExt cx="8762950" cy="4784800"/>
          </a:xfrm>
        </p:grpSpPr>
        <p:sp>
          <p:nvSpPr>
            <p:cNvPr id="175" name="Google Shape;175;p19"/>
            <p:cNvSpPr/>
            <p:nvPr/>
          </p:nvSpPr>
          <p:spPr>
            <a:xfrm>
              <a:off x="190525" y="179350"/>
              <a:ext cx="227100" cy="2271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aleway"/>
                <a:ea typeface="Raleway"/>
                <a:cs typeface="Raleway"/>
                <a:sym typeface="Raleway"/>
              </a:endParaRPr>
            </a:p>
          </p:txBody>
        </p:sp>
        <p:sp>
          <p:nvSpPr>
            <p:cNvPr id="176" name="Google Shape;176;p19"/>
            <p:cNvSpPr/>
            <p:nvPr/>
          </p:nvSpPr>
          <p:spPr>
            <a:xfrm>
              <a:off x="7073575" y="4737050"/>
              <a:ext cx="227100" cy="2271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aleway"/>
                <a:ea typeface="Raleway"/>
                <a:cs typeface="Raleway"/>
                <a:sym typeface="Raleway"/>
              </a:endParaRPr>
            </a:p>
          </p:txBody>
        </p:sp>
        <p:sp>
          <p:nvSpPr>
            <p:cNvPr id="177" name="Google Shape;177;p19"/>
            <p:cNvSpPr/>
            <p:nvPr/>
          </p:nvSpPr>
          <p:spPr>
            <a:xfrm>
              <a:off x="7452800" y="4737050"/>
              <a:ext cx="227100" cy="2271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aleway"/>
                <a:ea typeface="Raleway"/>
                <a:cs typeface="Raleway"/>
                <a:sym typeface="Raleway"/>
              </a:endParaRPr>
            </a:p>
          </p:txBody>
        </p:sp>
        <p:sp>
          <p:nvSpPr>
            <p:cNvPr id="178" name="Google Shape;178;p19"/>
            <p:cNvSpPr/>
            <p:nvPr/>
          </p:nvSpPr>
          <p:spPr>
            <a:xfrm>
              <a:off x="8726375" y="4737050"/>
              <a:ext cx="227100" cy="2271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aleway"/>
                <a:ea typeface="Raleway"/>
                <a:cs typeface="Raleway"/>
                <a:sym typeface="Raleway"/>
              </a:endParaRPr>
            </a:p>
          </p:txBody>
        </p:sp>
      </p:grpSp>
      <p:grpSp>
        <p:nvGrpSpPr>
          <p:cNvPr id="179" name="Google Shape;179;p19"/>
          <p:cNvGrpSpPr/>
          <p:nvPr/>
        </p:nvGrpSpPr>
        <p:grpSpPr>
          <a:xfrm>
            <a:off x="-3037400" y="-1718489"/>
            <a:ext cx="14769488" cy="8858914"/>
            <a:chOff x="-3037400" y="-1718489"/>
            <a:chExt cx="14769488" cy="8858914"/>
          </a:xfrm>
        </p:grpSpPr>
        <p:pic>
          <p:nvPicPr>
            <p:cNvPr id="180" name="Google Shape;180;p19"/>
            <p:cNvPicPr preferRelativeResize="0"/>
            <p:nvPr/>
          </p:nvPicPr>
          <p:blipFill>
            <a:blip r:embed="rId2">
              <a:alphaModFix/>
            </a:blip>
            <a:stretch>
              <a:fillRect/>
            </a:stretch>
          </p:blipFill>
          <p:spPr>
            <a:xfrm>
              <a:off x="-3037400" y="3344800"/>
              <a:ext cx="5132926" cy="3795625"/>
            </a:xfrm>
            <a:prstGeom prst="rect">
              <a:avLst/>
            </a:prstGeom>
            <a:noFill/>
            <a:ln>
              <a:noFill/>
            </a:ln>
          </p:spPr>
        </p:pic>
        <p:pic>
          <p:nvPicPr>
            <p:cNvPr id="181" name="Google Shape;181;p19"/>
            <p:cNvPicPr preferRelativeResize="0"/>
            <p:nvPr/>
          </p:nvPicPr>
          <p:blipFill>
            <a:blip r:embed="rId2">
              <a:alphaModFix/>
            </a:blip>
            <a:stretch>
              <a:fillRect/>
            </a:stretch>
          </p:blipFill>
          <p:spPr>
            <a:xfrm rot="694100">
              <a:off x="7625150" y="-1360450"/>
              <a:ext cx="3859948" cy="2854301"/>
            </a:xfrm>
            <a:prstGeom prst="rect">
              <a:avLst/>
            </a:prstGeom>
            <a:noFill/>
            <a:ln>
              <a:noFill/>
            </a:ln>
          </p:spPr>
        </p:pic>
      </p:grpSp>
      <p:sp>
        <p:nvSpPr>
          <p:cNvPr id="182" name="Google Shape;182;p1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183" name="Shape 183"/>
        <p:cNvGrpSpPr/>
        <p:nvPr/>
      </p:nvGrpSpPr>
      <p:grpSpPr>
        <a:xfrm>
          <a:off x="0" y="0"/>
          <a:ext cx="0" cy="0"/>
          <a:chOff x="0" y="0"/>
          <a:chExt cx="0" cy="0"/>
        </a:xfrm>
      </p:grpSpPr>
      <p:grpSp>
        <p:nvGrpSpPr>
          <p:cNvPr id="184" name="Google Shape;184;p20"/>
          <p:cNvGrpSpPr/>
          <p:nvPr/>
        </p:nvGrpSpPr>
        <p:grpSpPr>
          <a:xfrm>
            <a:off x="-1981200" y="-1251175"/>
            <a:ext cx="13727485" cy="10013074"/>
            <a:chOff x="-1981200" y="-1251175"/>
            <a:chExt cx="13727485" cy="10013074"/>
          </a:xfrm>
        </p:grpSpPr>
        <p:pic>
          <p:nvPicPr>
            <p:cNvPr id="185" name="Google Shape;185;p20"/>
            <p:cNvPicPr preferRelativeResize="0"/>
            <p:nvPr/>
          </p:nvPicPr>
          <p:blipFill>
            <a:blip r:embed="rId2">
              <a:alphaModFix/>
            </a:blip>
            <a:stretch>
              <a:fillRect/>
            </a:stretch>
          </p:blipFill>
          <p:spPr>
            <a:xfrm flipH="1" rot="8489510">
              <a:off x="5337025" y="4274525"/>
              <a:ext cx="6187501" cy="2873600"/>
            </a:xfrm>
            <a:prstGeom prst="rect">
              <a:avLst/>
            </a:prstGeom>
            <a:noFill/>
            <a:ln>
              <a:noFill/>
            </a:ln>
          </p:spPr>
        </p:pic>
        <p:pic>
          <p:nvPicPr>
            <p:cNvPr id="186" name="Google Shape;186;p20"/>
            <p:cNvPicPr preferRelativeResize="0"/>
            <p:nvPr/>
          </p:nvPicPr>
          <p:blipFill>
            <a:blip r:embed="rId3">
              <a:alphaModFix/>
            </a:blip>
            <a:stretch>
              <a:fillRect/>
            </a:stretch>
          </p:blipFill>
          <p:spPr>
            <a:xfrm flipH="1" rot="10800000">
              <a:off x="-1981200" y="-1251175"/>
              <a:ext cx="4248050" cy="3040901"/>
            </a:xfrm>
            <a:prstGeom prst="rect">
              <a:avLst/>
            </a:prstGeom>
            <a:noFill/>
            <a:ln>
              <a:noFill/>
            </a:ln>
          </p:spPr>
        </p:pic>
      </p:grpSp>
      <p:sp>
        <p:nvSpPr>
          <p:cNvPr id="187" name="Google Shape;187;p20"/>
          <p:cNvSpPr txBox="1"/>
          <p:nvPr>
            <p:ph type="title"/>
          </p:nvPr>
        </p:nvSpPr>
        <p:spPr>
          <a:xfrm>
            <a:off x="720000" y="445025"/>
            <a:ext cx="7704000" cy="6492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88" name="Google Shape;188;p20"/>
          <p:cNvSpPr txBox="1"/>
          <p:nvPr>
            <p:ph idx="1" type="subTitle"/>
          </p:nvPr>
        </p:nvSpPr>
        <p:spPr>
          <a:xfrm>
            <a:off x="793574" y="1820300"/>
            <a:ext cx="2811000" cy="1106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89" name="Google Shape;189;p20"/>
          <p:cNvSpPr txBox="1"/>
          <p:nvPr>
            <p:ph idx="2" type="subTitle"/>
          </p:nvPr>
        </p:nvSpPr>
        <p:spPr>
          <a:xfrm>
            <a:off x="4620126" y="1820300"/>
            <a:ext cx="2811000" cy="1106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90" name="Google Shape;190;p20"/>
          <p:cNvSpPr txBox="1"/>
          <p:nvPr>
            <p:ph idx="3" type="subTitle"/>
          </p:nvPr>
        </p:nvSpPr>
        <p:spPr>
          <a:xfrm>
            <a:off x="793574" y="3524129"/>
            <a:ext cx="2811000" cy="1108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91" name="Google Shape;191;p20"/>
          <p:cNvSpPr txBox="1"/>
          <p:nvPr>
            <p:ph idx="4" type="subTitle"/>
          </p:nvPr>
        </p:nvSpPr>
        <p:spPr>
          <a:xfrm>
            <a:off x="4620126" y="3524129"/>
            <a:ext cx="2811000" cy="1108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92" name="Google Shape;192;p20"/>
          <p:cNvSpPr txBox="1"/>
          <p:nvPr>
            <p:ph idx="5" type="subTitle"/>
          </p:nvPr>
        </p:nvSpPr>
        <p:spPr>
          <a:xfrm>
            <a:off x="793575" y="1345790"/>
            <a:ext cx="2811000" cy="461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1800"/>
              <a:buFont typeface="Inter"/>
              <a:buNone/>
              <a:defRPr sz="1800">
                <a:solidFill>
                  <a:schemeClr val="accent2"/>
                </a:solidFill>
                <a:latin typeface="Inter"/>
                <a:ea typeface="Inter"/>
                <a:cs typeface="Inter"/>
                <a:sym typeface="Inter"/>
              </a:defRPr>
            </a:lvl1pPr>
            <a:lvl2pPr lvl="1" rtl="0" algn="ctr">
              <a:lnSpc>
                <a:spcPct val="100000"/>
              </a:lnSpc>
              <a:spcBef>
                <a:spcPts val="0"/>
              </a:spcBef>
              <a:spcAft>
                <a:spcPts val="0"/>
              </a:spcAft>
              <a:buSzPts val="1800"/>
              <a:buFont typeface="Inter"/>
              <a:buNone/>
              <a:defRPr sz="1800">
                <a:latin typeface="Inter"/>
                <a:ea typeface="Inter"/>
                <a:cs typeface="Inter"/>
                <a:sym typeface="Inter"/>
              </a:defRPr>
            </a:lvl2pPr>
            <a:lvl3pPr lvl="2" rtl="0" algn="ctr">
              <a:lnSpc>
                <a:spcPct val="100000"/>
              </a:lnSpc>
              <a:spcBef>
                <a:spcPts val="0"/>
              </a:spcBef>
              <a:spcAft>
                <a:spcPts val="0"/>
              </a:spcAft>
              <a:buSzPts val="1800"/>
              <a:buFont typeface="Inter"/>
              <a:buNone/>
              <a:defRPr sz="1800">
                <a:latin typeface="Inter"/>
                <a:ea typeface="Inter"/>
                <a:cs typeface="Inter"/>
                <a:sym typeface="Inter"/>
              </a:defRPr>
            </a:lvl3pPr>
            <a:lvl4pPr lvl="3" rtl="0" algn="ctr">
              <a:lnSpc>
                <a:spcPct val="100000"/>
              </a:lnSpc>
              <a:spcBef>
                <a:spcPts val="0"/>
              </a:spcBef>
              <a:spcAft>
                <a:spcPts val="0"/>
              </a:spcAft>
              <a:buSzPts val="1800"/>
              <a:buFont typeface="Inter"/>
              <a:buNone/>
              <a:defRPr sz="1800">
                <a:latin typeface="Inter"/>
                <a:ea typeface="Inter"/>
                <a:cs typeface="Inter"/>
                <a:sym typeface="Inter"/>
              </a:defRPr>
            </a:lvl4pPr>
            <a:lvl5pPr lvl="4" rtl="0" algn="ctr">
              <a:lnSpc>
                <a:spcPct val="100000"/>
              </a:lnSpc>
              <a:spcBef>
                <a:spcPts val="0"/>
              </a:spcBef>
              <a:spcAft>
                <a:spcPts val="0"/>
              </a:spcAft>
              <a:buSzPts val="1800"/>
              <a:buFont typeface="Inter"/>
              <a:buNone/>
              <a:defRPr sz="1800">
                <a:latin typeface="Inter"/>
                <a:ea typeface="Inter"/>
                <a:cs typeface="Inter"/>
                <a:sym typeface="Inter"/>
              </a:defRPr>
            </a:lvl5pPr>
            <a:lvl6pPr lvl="5" rtl="0" algn="ctr">
              <a:lnSpc>
                <a:spcPct val="100000"/>
              </a:lnSpc>
              <a:spcBef>
                <a:spcPts val="0"/>
              </a:spcBef>
              <a:spcAft>
                <a:spcPts val="0"/>
              </a:spcAft>
              <a:buSzPts val="1800"/>
              <a:buFont typeface="Inter"/>
              <a:buNone/>
              <a:defRPr sz="1800">
                <a:latin typeface="Inter"/>
                <a:ea typeface="Inter"/>
                <a:cs typeface="Inter"/>
                <a:sym typeface="Inter"/>
              </a:defRPr>
            </a:lvl6pPr>
            <a:lvl7pPr lvl="6" rtl="0" algn="ctr">
              <a:lnSpc>
                <a:spcPct val="100000"/>
              </a:lnSpc>
              <a:spcBef>
                <a:spcPts val="0"/>
              </a:spcBef>
              <a:spcAft>
                <a:spcPts val="0"/>
              </a:spcAft>
              <a:buSzPts val="1800"/>
              <a:buFont typeface="Inter"/>
              <a:buNone/>
              <a:defRPr sz="1800">
                <a:latin typeface="Inter"/>
                <a:ea typeface="Inter"/>
                <a:cs typeface="Inter"/>
                <a:sym typeface="Inter"/>
              </a:defRPr>
            </a:lvl7pPr>
            <a:lvl8pPr lvl="7" rtl="0" algn="ctr">
              <a:lnSpc>
                <a:spcPct val="100000"/>
              </a:lnSpc>
              <a:spcBef>
                <a:spcPts val="0"/>
              </a:spcBef>
              <a:spcAft>
                <a:spcPts val="0"/>
              </a:spcAft>
              <a:buSzPts val="1800"/>
              <a:buFont typeface="Inter"/>
              <a:buNone/>
              <a:defRPr sz="1800">
                <a:latin typeface="Inter"/>
                <a:ea typeface="Inter"/>
                <a:cs typeface="Inter"/>
                <a:sym typeface="Inter"/>
              </a:defRPr>
            </a:lvl8pPr>
            <a:lvl9pPr lvl="8" rtl="0" algn="ctr">
              <a:lnSpc>
                <a:spcPct val="100000"/>
              </a:lnSpc>
              <a:spcBef>
                <a:spcPts val="0"/>
              </a:spcBef>
              <a:spcAft>
                <a:spcPts val="0"/>
              </a:spcAft>
              <a:buSzPts val="1800"/>
              <a:buFont typeface="Inter"/>
              <a:buNone/>
              <a:defRPr sz="1800">
                <a:latin typeface="Inter"/>
                <a:ea typeface="Inter"/>
                <a:cs typeface="Inter"/>
                <a:sym typeface="Inter"/>
              </a:defRPr>
            </a:lvl9pPr>
          </a:lstStyle>
          <a:p/>
        </p:txBody>
      </p:sp>
      <p:sp>
        <p:nvSpPr>
          <p:cNvPr id="193" name="Google Shape;193;p20"/>
          <p:cNvSpPr txBox="1"/>
          <p:nvPr>
            <p:ph idx="6" type="subTitle"/>
          </p:nvPr>
        </p:nvSpPr>
        <p:spPr>
          <a:xfrm>
            <a:off x="793575" y="3046885"/>
            <a:ext cx="2811000" cy="461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1800"/>
              <a:buFont typeface="Inter"/>
              <a:buNone/>
              <a:defRPr sz="1800">
                <a:solidFill>
                  <a:schemeClr val="accent2"/>
                </a:solidFill>
                <a:latin typeface="Inter"/>
                <a:ea typeface="Inter"/>
                <a:cs typeface="Inter"/>
                <a:sym typeface="Inter"/>
              </a:defRPr>
            </a:lvl1pPr>
            <a:lvl2pPr lvl="1" rtl="0" algn="ctr">
              <a:lnSpc>
                <a:spcPct val="100000"/>
              </a:lnSpc>
              <a:spcBef>
                <a:spcPts val="0"/>
              </a:spcBef>
              <a:spcAft>
                <a:spcPts val="0"/>
              </a:spcAft>
              <a:buSzPts val="1800"/>
              <a:buFont typeface="Inter"/>
              <a:buNone/>
              <a:defRPr sz="1800">
                <a:latin typeface="Inter"/>
                <a:ea typeface="Inter"/>
                <a:cs typeface="Inter"/>
                <a:sym typeface="Inter"/>
              </a:defRPr>
            </a:lvl2pPr>
            <a:lvl3pPr lvl="2" rtl="0" algn="ctr">
              <a:lnSpc>
                <a:spcPct val="100000"/>
              </a:lnSpc>
              <a:spcBef>
                <a:spcPts val="0"/>
              </a:spcBef>
              <a:spcAft>
                <a:spcPts val="0"/>
              </a:spcAft>
              <a:buSzPts val="1800"/>
              <a:buFont typeface="Inter"/>
              <a:buNone/>
              <a:defRPr sz="1800">
                <a:latin typeface="Inter"/>
                <a:ea typeface="Inter"/>
                <a:cs typeface="Inter"/>
                <a:sym typeface="Inter"/>
              </a:defRPr>
            </a:lvl3pPr>
            <a:lvl4pPr lvl="3" rtl="0" algn="ctr">
              <a:lnSpc>
                <a:spcPct val="100000"/>
              </a:lnSpc>
              <a:spcBef>
                <a:spcPts val="0"/>
              </a:spcBef>
              <a:spcAft>
                <a:spcPts val="0"/>
              </a:spcAft>
              <a:buSzPts val="1800"/>
              <a:buFont typeface="Inter"/>
              <a:buNone/>
              <a:defRPr sz="1800">
                <a:latin typeface="Inter"/>
                <a:ea typeface="Inter"/>
                <a:cs typeface="Inter"/>
                <a:sym typeface="Inter"/>
              </a:defRPr>
            </a:lvl4pPr>
            <a:lvl5pPr lvl="4" rtl="0" algn="ctr">
              <a:lnSpc>
                <a:spcPct val="100000"/>
              </a:lnSpc>
              <a:spcBef>
                <a:spcPts val="0"/>
              </a:spcBef>
              <a:spcAft>
                <a:spcPts val="0"/>
              </a:spcAft>
              <a:buSzPts val="1800"/>
              <a:buFont typeface="Inter"/>
              <a:buNone/>
              <a:defRPr sz="1800">
                <a:latin typeface="Inter"/>
                <a:ea typeface="Inter"/>
                <a:cs typeface="Inter"/>
                <a:sym typeface="Inter"/>
              </a:defRPr>
            </a:lvl5pPr>
            <a:lvl6pPr lvl="5" rtl="0" algn="ctr">
              <a:lnSpc>
                <a:spcPct val="100000"/>
              </a:lnSpc>
              <a:spcBef>
                <a:spcPts val="0"/>
              </a:spcBef>
              <a:spcAft>
                <a:spcPts val="0"/>
              </a:spcAft>
              <a:buSzPts val="1800"/>
              <a:buFont typeface="Inter"/>
              <a:buNone/>
              <a:defRPr sz="1800">
                <a:latin typeface="Inter"/>
                <a:ea typeface="Inter"/>
                <a:cs typeface="Inter"/>
                <a:sym typeface="Inter"/>
              </a:defRPr>
            </a:lvl6pPr>
            <a:lvl7pPr lvl="6" rtl="0" algn="ctr">
              <a:lnSpc>
                <a:spcPct val="100000"/>
              </a:lnSpc>
              <a:spcBef>
                <a:spcPts val="0"/>
              </a:spcBef>
              <a:spcAft>
                <a:spcPts val="0"/>
              </a:spcAft>
              <a:buSzPts val="1800"/>
              <a:buFont typeface="Inter"/>
              <a:buNone/>
              <a:defRPr sz="1800">
                <a:latin typeface="Inter"/>
                <a:ea typeface="Inter"/>
                <a:cs typeface="Inter"/>
                <a:sym typeface="Inter"/>
              </a:defRPr>
            </a:lvl7pPr>
            <a:lvl8pPr lvl="7" rtl="0" algn="ctr">
              <a:lnSpc>
                <a:spcPct val="100000"/>
              </a:lnSpc>
              <a:spcBef>
                <a:spcPts val="0"/>
              </a:spcBef>
              <a:spcAft>
                <a:spcPts val="0"/>
              </a:spcAft>
              <a:buSzPts val="1800"/>
              <a:buFont typeface="Inter"/>
              <a:buNone/>
              <a:defRPr sz="1800">
                <a:latin typeface="Inter"/>
                <a:ea typeface="Inter"/>
                <a:cs typeface="Inter"/>
                <a:sym typeface="Inter"/>
              </a:defRPr>
            </a:lvl8pPr>
            <a:lvl9pPr lvl="8" rtl="0" algn="ctr">
              <a:lnSpc>
                <a:spcPct val="100000"/>
              </a:lnSpc>
              <a:spcBef>
                <a:spcPts val="0"/>
              </a:spcBef>
              <a:spcAft>
                <a:spcPts val="0"/>
              </a:spcAft>
              <a:buSzPts val="1800"/>
              <a:buFont typeface="Inter"/>
              <a:buNone/>
              <a:defRPr sz="1800">
                <a:latin typeface="Inter"/>
                <a:ea typeface="Inter"/>
                <a:cs typeface="Inter"/>
                <a:sym typeface="Inter"/>
              </a:defRPr>
            </a:lvl9pPr>
          </a:lstStyle>
          <a:p/>
        </p:txBody>
      </p:sp>
      <p:sp>
        <p:nvSpPr>
          <p:cNvPr id="194" name="Google Shape;194;p20"/>
          <p:cNvSpPr txBox="1"/>
          <p:nvPr>
            <p:ph idx="7" type="subTitle"/>
          </p:nvPr>
        </p:nvSpPr>
        <p:spPr>
          <a:xfrm>
            <a:off x="4620100" y="1345790"/>
            <a:ext cx="2811000" cy="461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1800"/>
              <a:buFont typeface="Inter"/>
              <a:buNone/>
              <a:defRPr sz="1800">
                <a:solidFill>
                  <a:schemeClr val="accent2"/>
                </a:solidFill>
                <a:latin typeface="Inter"/>
                <a:ea typeface="Inter"/>
                <a:cs typeface="Inter"/>
                <a:sym typeface="Inter"/>
              </a:defRPr>
            </a:lvl1pPr>
            <a:lvl2pPr lvl="1" rtl="0" algn="ctr">
              <a:lnSpc>
                <a:spcPct val="100000"/>
              </a:lnSpc>
              <a:spcBef>
                <a:spcPts val="0"/>
              </a:spcBef>
              <a:spcAft>
                <a:spcPts val="0"/>
              </a:spcAft>
              <a:buSzPts val="1800"/>
              <a:buFont typeface="Inter"/>
              <a:buNone/>
              <a:defRPr sz="1800">
                <a:latin typeface="Inter"/>
                <a:ea typeface="Inter"/>
                <a:cs typeface="Inter"/>
                <a:sym typeface="Inter"/>
              </a:defRPr>
            </a:lvl2pPr>
            <a:lvl3pPr lvl="2" rtl="0" algn="ctr">
              <a:lnSpc>
                <a:spcPct val="100000"/>
              </a:lnSpc>
              <a:spcBef>
                <a:spcPts val="0"/>
              </a:spcBef>
              <a:spcAft>
                <a:spcPts val="0"/>
              </a:spcAft>
              <a:buSzPts val="1800"/>
              <a:buFont typeface="Inter"/>
              <a:buNone/>
              <a:defRPr sz="1800">
                <a:latin typeface="Inter"/>
                <a:ea typeface="Inter"/>
                <a:cs typeface="Inter"/>
                <a:sym typeface="Inter"/>
              </a:defRPr>
            </a:lvl3pPr>
            <a:lvl4pPr lvl="3" rtl="0" algn="ctr">
              <a:lnSpc>
                <a:spcPct val="100000"/>
              </a:lnSpc>
              <a:spcBef>
                <a:spcPts val="0"/>
              </a:spcBef>
              <a:spcAft>
                <a:spcPts val="0"/>
              </a:spcAft>
              <a:buSzPts val="1800"/>
              <a:buFont typeface="Inter"/>
              <a:buNone/>
              <a:defRPr sz="1800">
                <a:latin typeface="Inter"/>
                <a:ea typeface="Inter"/>
                <a:cs typeface="Inter"/>
                <a:sym typeface="Inter"/>
              </a:defRPr>
            </a:lvl4pPr>
            <a:lvl5pPr lvl="4" rtl="0" algn="ctr">
              <a:lnSpc>
                <a:spcPct val="100000"/>
              </a:lnSpc>
              <a:spcBef>
                <a:spcPts val="0"/>
              </a:spcBef>
              <a:spcAft>
                <a:spcPts val="0"/>
              </a:spcAft>
              <a:buSzPts val="1800"/>
              <a:buFont typeface="Inter"/>
              <a:buNone/>
              <a:defRPr sz="1800">
                <a:latin typeface="Inter"/>
                <a:ea typeface="Inter"/>
                <a:cs typeface="Inter"/>
                <a:sym typeface="Inter"/>
              </a:defRPr>
            </a:lvl5pPr>
            <a:lvl6pPr lvl="5" rtl="0" algn="ctr">
              <a:lnSpc>
                <a:spcPct val="100000"/>
              </a:lnSpc>
              <a:spcBef>
                <a:spcPts val="0"/>
              </a:spcBef>
              <a:spcAft>
                <a:spcPts val="0"/>
              </a:spcAft>
              <a:buSzPts val="1800"/>
              <a:buFont typeface="Inter"/>
              <a:buNone/>
              <a:defRPr sz="1800">
                <a:latin typeface="Inter"/>
                <a:ea typeface="Inter"/>
                <a:cs typeface="Inter"/>
                <a:sym typeface="Inter"/>
              </a:defRPr>
            </a:lvl6pPr>
            <a:lvl7pPr lvl="6" rtl="0" algn="ctr">
              <a:lnSpc>
                <a:spcPct val="100000"/>
              </a:lnSpc>
              <a:spcBef>
                <a:spcPts val="0"/>
              </a:spcBef>
              <a:spcAft>
                <a:spcPts val="0"/>
              </a:spcAft>
              <a:buSzPts val="1800"/>
              <a:buFont typeface="Inter"/>
              <a:buNone/>
              <a:defRPr sz="1800">
                <a:latin typeface="Inter"/>
                <a:ea typeface="Inter"/>
                <a:cs typeface="Inter"/>
                <a:sym typeface="Inter"/>
              </a:defRPr>
            </a:lvl7pPr>
            <a:lvl8pPr lvl="7" rtl="0" algn="ctr">
              <a:lnSpc>
                <a:spcPct val="100000"/>
              </a:lnSpc>
              <a:spcBef>
                <a:spcPts val="0"/>
              </a:spcBef>
              <a:spcAft>
                <a:spcPts val="0"/>
              </a:spcAft>
              <a:buSzPts val="1800"/>
              <a:buFont typeface="Inter"/>
              <a:buNone/>
              <a:defRPr sz="1800">
                <a:latin typeface="Inter"/>
                <a:ea typeface="Inter"/>
                <a:cs typeface="Inter"/>
                <a:sym typeface="Inter"/>
              </a:defRPr>
            </a:lvl8pPr>
            <a:lvl9pPr lvl="8" rtl="0" algn="ctr">
              <a:lnSpc>
                <a:spcPct val="100000"/>
              </a:lnSpc>
              <a:spcBef>
                <a:spcPts val="0"/>
              </a:spcBef>
              <a:spcAft>
                <a:spcPts val="0"/>
              </a:spcAft>
              <a:buSzPts val="1800"/>
              <a:buFont typeface="Inter"/>
              <a:buNone/>
              <a:defRPr sz="1800">
                <a:latin typeface="Inter"/>
                <a:ea typeface="Inter"/>
                <a:cs typeface="Inter"/>
                <a:sym typeface="Inter"/>
              </a:defRPr>
            </a:lvl9pPr>
          </a:lstStyle>
          <a:p/>
        </p:txBody>
      </p:sp>
      <p:sp>
        <p:nvSpPr>
          <p:cNvPr id="195" name="Google Shape;195;p20"/>
          <p:cNvSpPr txBox="1"/>
          <p:nvPr>
            <p:ph idx="8" type="subTitle"/>
          </p:nvPr>
        </p:nvSpPr>
        <p:spPr>
          <a:xfrm>
            <a:off x="4620100" y="3046885"/>
            <a:ext cx="2811000" cy="461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1800"/>
              <a:buFont typeface="Inter"/>
              <a:buNone/>
              <a:defRPr sz="1800">
                <a:solidFill>
                  <a:schemeClr val="accent2"/>
                </a:solidFill>
                <a:latin typeface="Inter"/>
                <a:ea typeface="Inter"/>
                <a:cs typeface="Inter"/>
                <a:sym typeface="Inter"/>
              </a:defRPr>
            </a:lvl1pPr>
            <a:lvl2pPr lvl="1" rtl="0" algn="ctr">
              <a:lnSpc>
                <a:spcPct val="100000"/>
              </a:lnSpc>
              <a:spcBef>
                <a:spcPts val="0"/>
              </a:spcBef>
              <a:spcAft>
                <a:spcPts val="0"/>
              </a:spcAft>
              <a:buSzPts val="1800"/>
              <a:buFont typeface="Inter"/>
              <a:buNone/>
              <a:defRPr sz="1800">
                <a:latin typeface="Inter"/>
                <a:ea typeface="Inter"/>
                <a:cs typeface="Inter"/>
                <a:sym typeface="Inter"/>
              </a:defRPr>
            </a:lvl2pPr>
            <a:lvl3pPr lvl="2" rtl="0" algn="ctr">
              <a:lnSpc>
                <a:spcPct val="100000"/>
              </a:lnSpc>
              <a:spcBef>
                <a:spcPts val="0"/>
              </a:spcBef>
              <a:spcAft>
                <a:spcPts val="0"/>
              </a:spcAft>
              <a:buSzPts val="1800"/>
              <a:buFont typeface="Inter"/>
              <a:buNone/>
              <a:defRPr sz="1800">
                <a:latin typeface="Inter"/>
                <a:ea typeface="Inter"/>
                <a:cs typeface="Inter"/>
                <a:sym typeface="Inter"/>
              </a:defRPr>
            </a:lvl3pPr>
            <a:lvl4pPr lvl="3" rtl="0" algn="ctr">
              <a:lnSpc>
                <a:spcPct val="100000"/>
              </a:lnSpc>
              <a:spcBef>
                <a:spcPts val="0"/>
              </a:spcBef>
              <a:spcAft>
                <a:spcPts val="0"/>
              </a:spcAft>
              <a:buSzPts val="1800"/>
              <a:buFont typeface="Inter"/>
              <a:buNone/>
              <a:defRPr sz="1800">
                <a:latin typeface="Inter"/>
                <a:ea typeface="Inter"/>
                <a:cs typeface="Inter"/>
                <a:sym typeface="Inter"/>
              </a:defRPr>
            </a:lvl4pPr>
            <a:lvl5pPr lvl="4" rtl="0" algn="ctr">
              <a:lnSpc>
                <a:spcPct val="100000"/>
              </a:lnSpc>
              <a:spcBef>
                <a:spcPts val="0"/>
              </a:spcBef>
              <a:spcAft>
                <a:spcPts val="0"/>
              </a:spcAft>
              <a:buSzPts val="1800"/>
              <a:buFont typeface="Inter"/>
              <a:buNone/>
              <a:defRPr sz="1800">
                <a:latin typeface="Inter"/>
                <a:ea typeface="Inter"/>
                <a:cs typeface="Inter"/>
                <a:sym typeface="Inter"/>
              </a:defRPr>
            </a:lvl5pPr>
            <a:lvl6pPr lvl="5" rtl="0" algn="ctr">
              <a:lnSpc>
                <a:spcPct val="100000"/>
              </a:lnSpc>
              <a:spcBef>
                <a:spcPts val="0"/>
              </a:spcBef>
              <a:spcAft>
                <a:spcPts val="0"/>
              </a:spcAft>
              <a:buSzPts val="1800"/>
              <a:buFont typeface="Inter"/>
              <a:buNone/>
              <a:defRPr sz="1800">
                <a:latin typeface="Inter"/>
                <a:ea typeface="Inter"/>
                <a:cs typeface="Inter"/>
                <a:sym typeface="Inter"/>
              </a:defRPr>
            </a:lvl6pPr>
            <a:lvl7pPr lvl="6" rtl="0" algn="ctr">
              <a:lnSpc>
                <a:spcPct val="100000"/>
              </a:lnSpc>
              <a:spcBef>
                <a:spcPts val="0"/>
              </a:spcBef>
              <a:spcAft>
                <a:spcPts val="0"/>
              </a:spcAft>
              <a:buSzPts val="1800"/>
              <a:buFont typeface="Inter"/>
              <a:buNone/>
              <a:defRPr sz="1800">
                <a:latin typeface="Inter"/>
                <a:ea typeface="Inter"/>
                <a:cs typeface="Inter"/>
                <a:sym typeface="Inter"/>
              </a:defRPr>
            </a:lvl7pPr>
            <a:lvl8pPr lvl="7" rtl="0" algn="ctr">
              <a:lnSpc>
                <a:spcPct val="100000"/>
              </a:lnSpc>
              <a:spcBef>
                <a:spcPts val="0"/>
              </a:spcBef>
              <a:spcAft>
                <a:spcPts val="0"/>
              </a:spcAft>
              <a:buSzPts val="1800"/>
              <a:buFont typeface="Inter"/>
              <a:buNone/>
              <a:defRPr sz="1800">
                <a:latin typeface="Inter"/>
                <a:ea typeface="Inter"/>
                <a:cs typeface="Inter"/>
                <a:sym typeface="Inter"/>
              </a:defRPr>
            </a:lvl8pPr>
            <a:lvl9pPr lvl="8" rtl="0" algn="ctr">
              <a:lnSpc>
                <a:spcPct val="100000"/>
              </a:lnSpc>
              <a:spcBef>
                <a:spcPts val="0"/>
              </a:spcBef>
              <a:spcAft>
                <a:spcPts val="0"/>
              </a:spcAft>
              <a:buSzPts val="1800"/>
              <a:buFont typeface="Inter"/>
              <a:buNone/>
              <a:defRPr sz="1800">
                <a:latin typeface="Inter"/>
                <a:ea typeface="Inter"/>
                <a:cs typeface="Inter"/>
                <a:sym typeface="Inter"/>
              </a:defRPr>
            </a:lvl9pPr>
          </a:lstStyle>
          <a:p/>
        </p:txBody>
      </p:sp>
      <p:grpSp>
        <p:nvGrpSpPr>
          <p:cNvPr id="196" name="Google Shape;196;p20"/>
          <p:cNvGrpSpPr/>
          <p:nvPr/>
        </p:nvGrpSpPr>
        <p:grpSpPr>
          <a:xfrm>
            <a:off x="226225" y="312400"/>
            <a:ext cx="8665550" cy="4649350"/>
            <a:chOff x="226225" y="312400"/>
            <a:chExt cx="8665550" cy="4649350"/>
          </a:xfrm>
        </p:grpSpPr>
        <p:sp>
          <p:nvSpPr>
            <p:cNvPr id="197" name="Google Shape;197;p20"/>
            <p:cNvSpPr/>
            <p:nvPr/>
          </p:nvSpPr>
          <p:spPr>
            <a:xfrm>
              <a:off x="8664675" y="312400"/>
              <a:ext cx="227100" cy="2271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aleway"/>
                <a:ea typeface="Raleway"/>
                <a:cs typeface="Raleway"/>
                <a:sym typeface="Raleway"/>
              </a:endParaRPr>
            </a:p>
          </p:txBody>
        </p:sp>
        <p:grpSp>
          <p:nvGrpSpPr>
            <p:cNvPr id="198" name="Google Shape;198;p20"/>
            <p:cNvGrpSpPr/>
            <p:nvPr/>
          </p:nvGrpSpPr>
          <p:grpSpPr>
            <a:xfrm>
              <a:off x="226225" y="4734650"/>
              <a:ext cx="600550" cy="227100"/>
              <a:chOff x="415725" y="425950"/>
              <a:chExt cx="600550" cy="227100"/>
            </a:xfrm>
          </p:grpSpPr>
          <p:sp>
            <p:nvSpPr>
              <p:cNvPr id="199" name="Google Shape;199;p20"/>
              <p:cNvSpPr/>
              <p:nvPr/>
            </p:nvSpPr>
            <p:spPr>
              <a:xfrm>
                <a:off x="415725" y="425950"/>
                <a:ext cx="227100" cy="2271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aleway"/>
                  <a:ea typeface="Raleway"/>
                  <a:cs typeface="Raleway"/>
                  <a:sym typeface="Raleway"/>
                </a:endParaRPr>
              </a:p>
            </p:txBody>
          </p:sp>
          <p:sp>
            <p:nvSpPr>
              <p:cNvPr id="200" name="Google Shape;200;p20"/>
              <p:cNvSpPr/>
              <p:nvPr/>
            </p:nvSpPr>
            <p:spPr>
              <a:xfrm>
                <a:off x="789175" y="425950"/>
                <a:ext cx="227100" cy="2271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aleway"/>
                  <a:ea typeface="Raleway"/>
                  <a:cs typeface="Raleway"/>
                  <a:sym typeface="Raleway"/>
                </a:endParaRPr>
              </a:p>
            </p:txBody>
          </p:sp>
        </p:grpSp>
      </p:grpSp>
      <p:sp>
        <p:nvSpPr>
          <p:cNvPr id="201" name="Google Shape;201;p2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grpSp>
        <p:nvGrpSpPr>
          <p:cNvPr id="18" name="Google Shape;18;p3"/>
          <p:cNvGrpSpPr/>
          <p:nvPr/>
        </p:nvGrpSpPr>
        <p:grpSpPr>
          <a:xfrm>
            <a:off x="233100" y="252900"/>
            <a:ext cx="8677800" cy="4637700"/>
            <a:chOff x="233100" y="252900"/>
            <a:chExt cx="8677800" cy="4637700"/>
          </a:xfrm>
        </p:grpSpPr>
        <p:sp>
          <p:nvSpPr>
            <p:cNvPr id="19" name="Google Shape;19;p3"/>
            <p:cNvSpPr/>
            <p:nvPr/>
          </p:nvSpPr>
          <p:spPr>
            <a:xfrm>
              <a:off x="233100" y="252900"/>
              <a:ext cx="8677800" cy="46377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aleway"/>
                <a:ea typeface="Raleway"/>
                <a:cs typeface="Raleway"/>
                <a:sym typeface="Raleway"/>
              </a:endParaRPr>
            </a:p>
          </p:txBody>
        </p:sp>
        <p:grpSp>
          <p:nvGrpSpPr>
            <p:cNvPr id="20" name="Google Shape;20;p3"/>
            <p:cNvGrpSpPr/>
            <p:nvPr/>
          </p:nvGrpSpPr>
          <p:grpSpPr>
            <a:xfrm>
              <a:off x="7688150" y="4376900"/>
              <a:ext cx="974000" cy="227100"/>
              <a:chOff x="415725" y="425950"/>
              <a:chExt cx="974000" cy="227100"/>
            </a:xfrm>
          </p:grpSpPr>
          <p:sp>
            <p:nvSpPr>
              <p:cNvPr id="21" name="Google Shape;21;p3"/>
              <p:cNvSpPr/>
              <p:nvPr/>
            </p:nvSpPr>
            <p:spPr>
              <a:xfrm>
                <a:off x="415725" y="425950"/>
                <a:ext cx="227100" cy="2271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aleway"/>
                  <a:ea typeface="Raleway"/>
                  <a:cs typeface="Raleway"/>
                  <a:sym typeface="Raleway"/>
                </a:endParaRPr>
              </a:p>
            </p:txBody>
          </p:sp>
          <p:sp>
            <p:nvSpPr>
              <p:cNvPr id="22" name="Google Shape;22;p3"/>
              <p:cNvSpPr/>
              <p:nvPr/>
            </p:nvSpPr>
            <p:spPr>
              <a:xfrm>
                <a:off x="789175" y="425950"/>
                <a:ext cx="227100" cy="2271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aleway"/>
                  <a:ea typeface="Raleway"/>
                  <a:cs typeface="Raleway"/>
                  <a:sym typeface="Raleway"/>
                </a:endParaRPr>
              </a:p>
            </p:txBody>
          </p:sp>
          <p:sp>
            <p:nvSpPr>
              <p:cNvPr id="23" name="Google Shape;23;p3"/>
              <p:cNvSpPr/>
              <p:nvPr/>
            </p:nvSpPr>
            <p:spPr>
              <a:xfrm>
                <a:off x="1162625" y="425950"/>
                <a:ext cx="227100" cy="2271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aleway"/>
                  <a:ea typeface="Raleway"/>
                  <a:cs typeface="Raleway"/>
                  <a:sym typeface="Raleway"/>
                </a:endParaRPr>
              </a:p>
            </p:txBody>
          </p:sp>
        </p:grpSp>
      </p:grpSp>
      <p:pic>
        <p:nvPicPr>
          <p:cNvPr id="24" name="Google Shape;24;p3"/>
          <p:cNvPicPr preferRelativeResize="0"/>
          <p:nvPr/>
        </p:nvPicPr>
        <p:blipFill>
          <a:blip r:embed="rId2">
            <a:alphaModFix/>
          </a:blip>
          <a:stretch>
            <a:fillRect/>
          </a:stretch>
        </p:blipFill>
        <p:spPr>
          <a:xfrm rot="4174570">
            <a:off x="-2728068" y="-1291109"/>
            <a:ext cx="7575637" cy="5476464"/>
          </a:xfrm>
          <a:prstGeom prst="rect">
            <a:avLst/>
          </a:prstGeom>
          <a:noFill/>
          <a:ln>
            <a:noFill/>
          </a:ln>
        </p:spPr>
      </p:pic>
      <p:sp>
        <p:nvSpPr>
          <p:cNvPr id="25" name="Google Shape;25;p3"/>
          <p:cNvSpPr txBox="1"/>
          <p:nvPr>
            <p:ph type="title"/>
          </p:nvPr>
        </p:nvSpPr>
        <p:spPr>
          <a:xfrm>
            <a:off x="4219950" y="2666938"/>
            <a:ext cx="3931200" cy="9234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sz="48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26" name="Google Shape;26;p3"/>
          <p:cNvSpPr txBox="1"/>
          <p:nvPr>
            <p:ph hasCustomPrompt="1" idx="2" type="title"/>
          </p:nvPr>
        </p:nvSpPr>
        <p:spPr>
          <a:xfrm>
            <a:off x="4219950" y="1702288"/>
            <a:ext cx="1235700" cy="646500"/>
          </a:xfrm>
          <a:prstGeom prst="rect">
            <a:avLst/>
          </a:prstGeom>
          <a:noFill/>
        </p:spPr>
        <p:txBody>
          <a:bodyPr anchorCtr="0" anchor="b" bIns="91425" lIns="91425" spcFirstLastPara="1" rIns="91425" wrap="square" tIns="91425">
            <a:noAutofit/>
          </a:bodyPr>
          <a:lstStyle>
            <a:lvl1pPr lvl="0" rtl="0">
              <a:spcBef>
                <a:spcPts val="0"/>
              </a:spcBef>
              <a:spcAft>
                <a:spcPts val="0"/>
              </a:spcAft>
              <a:buClr>
                <a:schemeClr val="lt1"/>
              </a:buClr>
              <a:buSzPts val="6000"/>
              <a:buNone/>
              <a:defRPr>
                <a:solidFill>
                  <a:schemeClr val="accent2"/>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27" name="Google Shape;27;p3"/>
          <p:cNvSpPr/>
          <p:nvPr>
            <p:ph idx="3" type="pic"/>
          </p:nvPr>
        </p:nvSpPr>
        <p:spPr>
          <a:xfrm>
            <a:off x="528425" y="539500"/>
            <a:ext cx="2760600" cy="4064400"/>
          </a:xfrm>
          <a:prstGeom prst="rect">
            <a:avLst/>
          </a:prstGeom>
          <a:noFill/>
          <a:ln cap="flat" cmpd="sng" w="9525">
            <a:solidFill>
              <a:schemeClr val="dk1"/>
            </a:solidFill>
            <a:prstDash val="solid"/>
            <a:round/>
            <a:headEnd len="sm" w="sm" type="none"/>
            <a:tailEnd len="sm" w="sm" type="none"/>
          </a:ln>
        </p:spPr>
      </p:sp>
      <p:sp>
        <p:nvSpPr>
          <p:cNvPr id="28" name="Google Shape;28;p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202" name="Shape 202"/>
        <p:cNvGrpSpPr/>
        <p:nvPr/>
      </p:nvGrpSpPr>
      <p:grpSpPr>
        <a:xfrm>
          <a:off x="0" y="0"/>
          <a:ext cx="0" cy="0"/>
          <a:chOff x="0" y="0"/>
          <a:chExt cx="0" cy="0"/>
        </a:xfrm>
      </p:grpSpPr>
      <p:sp>
        <p:nvSpPr>
          <p:cNvPr id="203" name="Google Shape;203;p21"/>
          <p:cNvSpPr txBox="1"/>
          <p:nvPr>
            <p:ph type="title"/>
          </p:nvPr>
        </p:nvSpPr>
        <p:spPr>
          <a:xfrm>
            <a:off x="720000" y="445025"/>
            <a:ext cx="7704000" cy="6492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04" name="Google Shape;204;p21"/>
          <p:cNvSpPr txBox="1"/>
          <p:nvPr>
            <p:ph idx="1" type="subTitle"/>
          </p:nvPr>
        </p:nvSpPr>
        <p:spPr>
          <a:xfrm>
            <a:off x="723900" y="1815708"/>
            <a:ext cx="1986000" cy="1106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05" name="Google Shape;205;p21"/>
          <p:cNvSpPr txBox="1"/>
          <p:nvPr>
            <p:ph idx="2" type="subTitle"/>
          </p:nvPr>
        </p:nvSpPr>
        <p:spPr>
          <a:xfrm>
            <a:off x="3579000" y="1815718"/>
            <a:ext cx="1986000" cy="1106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06" name="Google Shape;206;p21"/>
          <p:cNvSpPr txBox="1"/>
          <p:nvPr>
            <p:ph idx="3" type="subTitle"/>
          </p:nvPr>
        </p:nvSpPr>
        <p:spPr>
          <a:xfrm>
            <a:off x="723900" y="3527763"/>
            <a:ext cx="1986000" cy="1108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07" name="Google Shape;207;p21"/>
          <p:cNvSpPr txBox="1"/>
          <p:nvPr>
            <p:ph idx="4" type="subTitle"/>
          </p:nvPr>
        </p:nvSpPr>
        <p:spPr>
          <a:xfrm>
            <a:off x="3579000" y="3527763"/>
            <a:ext cx="1986000" cy="1108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08" name="Google Shape;208;p21"/>
          <p:cNvSpPr txBox="1"/>
          <p:nvPr>
            <p:ph idx="5" type="subTitle"/>
          </p:nvPr>
        </p:nvSpPr>
        <p:spPr>
          <a:xfrm>
            <a:off x="6434447" y="1815718"/>
            <a:ext cx="1986000" cy="1108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09" name="Google Shape;209;p21"/>
          <p:cNvSpPr txBox="1"/>
          <p:nvPr>
            <p:ph idx="6" type="subTitle"/>
          </p:nvPr>
        </p:nvSpPr>
        <p:spPr>
          <a:xfrm>
            <a:off x="6434447" y="3527763"/>
            <a:ext cx="1986000" cy="1108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10" name="Google Shape;210;p21"/>
          <p:cNvSpPr txBox="1"/>
          <p:nvPr>
            <p:ph idx="7" type="subTitle"/>
          </p:nvPr>
        </p:nvSpPr>
        <p:spPr>
          <a:xfrm>
            <a:off x="723900" y="1214975"/>
            <a:ext cx="1984200" cy="593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1800"/>
              <a:buFont typeface="Inter"/>
              <a:buNone/>
              <a:defRPr sz="1800">
                <a:solidFill>
                  <a:schemeClr val="accent2"/>
                </a:solidFill>
                <a:latin typeface="Inter"/>
                <a:ea typeface="Inter"/>
                <a:cs typeface="Inter"/>
                <a:sym typeface="Inter"/>
              </a:defRPr>
            </a:lvl1pPr>
            <a:lvl2pPr lvl="1" rtl="0" algn="ctr">
              <a:lnSpc>
                <a:spcPct val="100000"/>
              </a:lnSpc>
              <a:spcBef>
                <a:spcPts val="0"/>
              </a:spcBef>
              <a:spcAft>
                <a:spcPts val="0"/>
              </a:spcAft>
              <a:buSzPts val="1800"/>
              <a:buFont typeface="Inter"/>
              <a:buNone/>
              <a:defRPr b="1" sz="1800">
                <a:latin typeface="Inter"/>
                <a:ea typeface="Inter"/>
                <a:cs typeface="Inter"/>
                <a:sym typeface="Inter"/>
              </a:defRPr>
            </a:lvl2pPr>
            <a:lvl3pPr lvl="2" rtl="0" algn="ctr">
              <a:lnSpc>
                <a:spcPct val="100000"/>
              </a:lnSpc>
              <a:spcBef>
                <a:spcPts val="0"/>
              </a:spcBef>
              <a:spcAft>
                <a:spcPts val="0"/>
              </a:spcAft>
              <a:buSzPts val="1800"/>
              <a:buFont typeface="Inter"/>
              <a:buNone/>
              <a:defRPr b="1" sz="1800">
                <a:latin typeface="Inter"/>
                <a:ea typeface="Inter"/>
                <a:cs typeface="Inter"/>
                <a:sym typeface="Inter"/>
              </a:defRPr>
            </a:lvl3pPr>
            <a:lvl4pPr lvl="3" rtl="0" algn="ctr">
              <a:lnSpc>
                <a:spcPct val="100000"/>
              </a:lnSpc>
              <a:spcBef>
                <a:spcPts val="0"/>
              </a:spcBef>
              <a:spcAft>
                <a:spcPts val="0"/>
              </a:spcAft>
              <a:buSzPts val="1800"/>
              <a:buFont typeface="Inter"/>
              <a:buNone/>
              <a:defRPr b="1" sz="1800">
                <a:latin typeface="Inter"/>
                <a:ea typeface="Inter"/>
                <a:cs typeface="Inter"/>
                <a:sym typeface="Inter"/>
              </a:defRPr>
            </a:lvl4pPr>
            <a:lvl5pPr lvl="4" rtl="0" algn="ctr">
              <a:lnSpc>
                <a:spcPct val="100000"/>
              </a:lnSpc>
              <a:spcBef>
                <a:spcPts val="0"/>
              </a:spcBef>
              <a:spcAft>
                <a:spcPts val="0"/>
              </a:spcAft>
              <a:buSzPts val="1800"/>
              <a:buFont typeface="Inter"/>
              <a:buNone/>
              <a:defRPr b="1" sz="1800">
                <a:latin typeface="Inter"/>
                <a:ea typeface="Inter"/>
                <a:cs typeface="Inter"/>
                <a:sym typeface="Inter"/>
              </a:defRPr>
            </a:lvl5pPr>
            <a:lvl6pPr lvl="5" rtl="0" algn="ctr">
              <a:lnSpc>
                <a:spcPct val="100000"/>
              </a:lnSpc>
              <a:spcBef>
                <a:spcPts val="0"/>
              </a:spcBef>
              <a:spcAft>
                <a:spcPts val="0"/>
              </a:spcAft>
              <a:buSzPts val="1800"/>
              <a:buFont typeface="Inter"/>
              <a:buNone/>
              <a:defRPr b="1" sz="1800">
                <a:latin typeface="Inter"/>
                <a:ea typeface="Inter"/>
                <a:cs typeface="Inter"/>
                <a:sym typeface="Inter"/>
              </a:defRPr>
            </a:lvl6pPr>
            <a:lvl7pPr lvl="6" rtl="0" algn="ctr">
              <a:lnSpc>
                <a:spcPct val="100000"/>
              </a:lnSpc>
              <a:spcBef>
                <a:spcPts val="0"/>
              </a:spcBef>
              <a:spcAft>
                <a:spcPts val="0"/>
              </a:spcAft>
              <a:buSzPts val="1800"/>
              <a:buFont typeface="Inter"/>
              <a:buNone/>
              <a:defRPr b="1" sz="1800">
                <a:latin typeface="Inter"/>
                <a:ea typeface="Inter"/>
                <a:cs typeface="Inter"/>
                <a:sym typeface="Inter"/>
              </a:defRPr>
            </a:lvl7pPr>
            <a:lvl8pPr lvl="7" rtl="0" algn="ctr">
              <a:lnSpc>
                <a:spcPct val="100000"/>
              </a:lnSpc>
              <a:spcBef>
                <a:spcPts val="0"/>
              </a:spcBef>
              <a:spcAft>
                <a:spcPts val="0"/>
              </a:spcAft>
              <a:buSzPts val="1800"/>
              <a:buFont typeface="Inter"/>
              <a:buNone/>
              <a:defRPr b="1" sz="1800">
                <a:latin typeface="Inter"/>
                <a:ea typeface="Inter"/>
                <a:cs typeface="Inter"/>
                <a:sym typeface="Inter"/>
              </a:defRPr>
            </a:lvl8pPr>
            <a:lvl9pPr lvl="8" rtl="0" algn="ctr">
              <a:lnSpc>
                <a:spcPct val="100000"/>
              </a:lnSpc>
              <a:spcBef>
                <a:spcPts val="0"/>
              </a:spcBef>
              <a:spcAft>
                <a:spcPts val="0"/>
              </a:spcAft>
              <a:buSzPts val="1800"/>
              <a:buFont typeface="Inter"/>
              <a:buNone/>
              <a:defRPr b="1" sz="1800">
                <a:latin typeface="Inter"/>
                <a:ea typeface="Inter"/>
                <a:cs typeface="Inter"/>
                <a:sym typeface="Inter"/>
              </a:defRPr>
            </a:lvl9pPr>
          </a:lstStyle>
          <a:p/>
        </p:txBody>
      </p:sp>
      <p:sp>
        <p:nvSpPr>
          <p:cNvPr id="211" name="Google Shape;211;p21"/>
          <p:cNvSpPr txBox="1"/>
          <p:nvPr>
            <p:ph idx="8" type="subTitle"/>
          </p:nvPr>
        </p:nvSpPr>
        <p:spPr>
          <a:xfrm>
            <a:off x="3579000" y="1214983"/>
            <a:ext cx="1984200" cy="593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1800"/>
              <a:buFont typeface="Inter"/>
              <a:buNone/>
              <a:defRPr sz="1800">
                <a:solidFill>
                  <a:schemeClr val="accent2"/>
                </a:solidFill>
                <a:latin typeface="Inter"/>
                <a:ea typeface="Inter"/>
                <a:cs typeface="Inter"/>
                <a:sym typeface="Inter"/>
              </a:defRPr>
            </a:lvl1pPr>
            <a:lvl2pPr lvl="1" rtl="0" algn="ctr">
              <a:lnSpc>
                <a:spcPct val="100000"/>
              </a:lnSpc>
              <a:spcBef>
                <a:spcPts val="0"/>
              </a:spcBef>
              <a:spcAft>
                <a:spcPts val="0"/>
              </a:spcAft>
              <a:buSzPts val="1800"/>
              <a:buFont typeface="Inter"/>
              <a:buNone/>
              <a:defRPr b="1" sz="1800">
                <a:latin typeface="Inter"/>
                <a:ea typeface="Inter"/>
                <a:cs typeface="Inter"/>
                <a:sym typeface="Inter"/>
              </a:defRPr>
            </a:lvl2pPr>
            <a:lvl3pPr lvl="2" rtl="0" algn="ctr">
              <a:lnSpc>
                <a:spcPct val="100000"/>
              </a:lnSpc>
              <a:spcBef>
                <a:spcPts val="0"/>
              </a:spcBef>
              <a:spcAft>
                <a:spcPts val="0"/>
              </a:spcAft>
              <a:buSzPts val="1800"/>
              <a:buFont typeface="Inter"/>
              <a:buNone/>
              <a:defRPr b="1" sz="1800">
                <a:latin typeface="Inter"/>
                <a:ea typeface="Inter"/>
                <a:cs typeface="Inter"/>
                <a:sym typeface="Inter"/>
              </a:defRPr>
            </a:lvl3pPr>
            <a:lvl4pPr lvl="3" rtl="0" algn="ctr">
              <a:lnSpc>
                <a:spcPct val="100000"/>
              </a:lnSpc>
              <a:spcBef>
                <a:spcPts val="0"/>
              </a:spcBef>
              <a:spcAft>
                <a:spcPts val="0"/>
              </a:spcAft>
              <a:buSzPts val="1800"/>
              <a:buFont typeface="Inter"/>
              <a:buNone/>
              <a:defRPr b="1" sz="1800">
                <a:latin typeface="Inter"/>
                <a:ea typeface="Inter"/>
                <a:cs typeface="Inter"/>
                <a:sym typeface="Inter"/>
              </a:defRPr>
            </a:lvl4pPr>
            <a:lvl5pPr lvl="4" rtl="0" algn="ctr">
              <a:lnSpc>
                <a:spcPct val="100000"/>
              </a:lnSpc>
              <a:spcBef>
                <a:spcPts val="0"/>
              </a:spcBef>
              <a:spcAft>
                <a:spcPts val="0"/>
              </a:spcAft>
              <a:buSzPts val="1800"/>
              <a:buFont typeface="Inter"/>
              <a:buNone/>
              <a:defRPr b="1" sz="1800">
                <a:latin typeface="Inter"/>
                <a:ea typeface="Inter"/>
                <a:cs typeface="Inter"/>
                <a:sym typeface="Inter"/>
              </a:defRPr>
            </a:lvl5pPr>
            <a:lvl6pPr lvl="5" rtl="0" algn="ctr">
              <a:lnSpc>
                <a:spcPct val="100000"/>
              </a:lnSpc>
              <a:spcBef>
                <a:spcPts val="0"/>
              </a:spcBef>
              <a:spcAft>
                <a:spcPts val="0"/>
              </a:spcAft>
              <a:buSzPts val="1800"/>
              <a:buFont typeface="Inter"/>
              <a:buNone/>
              <a:defRPr b="1" sz="1800">
                <a:latin typeface="Inter"/>
                <a:ea typeface="Inter"/>
                <a:cs typeface="Inter"/>
                <a:sym typeface="Inter"/>
              </a:defRPr>
            </a:lvl6pPr>
            <a:lvl7pPr lvl="6" rtl="0" algn="ctr">
              <a:lnSpc>
                <a:spcPct val="100000"/>
              </a:lnSpc>
              <a:spcBef>
                <a:spcPts val="0"/>
              </a:spcBef>
              <a:spcAft>
                <a:spcPts val="0"/>
              </a:spcAft>
              <a:buSzPts val="1800"/>
              <a:buFont typeface="Inter"/>
              <a:buNone/>
              <a:defRPr b="1" sz="1800">
                <a:latin typeface="Inter"/>
                <a:ea typeface="Inter"/>
                <a:cs typeface="Inter"/>
                <a:sym typeface="Inter"/>
              </a:defRPr>
            </a:lvl7pPr>
            <a:lvl8pPr lvl="7" rtl="0" algn="ctr">
              <a:lnSpc>
                <a:spcPct val="100000"/>
              </a:lnSpc>
              <a:spcBef>
                <a:spcPts val="0"/>
              </a:spcBef>
              <a:spcAft>
                <a:spcPts val="0"/>
              </a:spcAft>
              <a:buSzPts val="1800"/>
              <a:buFont typeface="Inter"/>
              <a:buNone/>
              <a:defRPr b="1" sz="1800">
                <a:latin typeface="Inter"/>
                <a:ea typeface="Inter"/>
                <a:cs typeface="Inter"/>
                <a:sym typeface="Inter"/>
              </a:defRPr>
            </a:lvl8pPr>
            <a:lvl9pPr lvl="8" rtl="0" algn="ctr">
              <a:lnSpc>
                <a:spcPct val="100000"/>
              </a:lnSpc>
              <a:spcBef>
                <a:spcPts val="0"/>
              </a:spcBef>
              <a:spcAft>
                <a:spcPts val="0"/>
              </a:spcAft>
              <a:buSzPts val="1800"/>
              <a:buFont typeface="Inter"/>
              <a:buNone/>
              <a:defRPr b="1" sz="1800">
                <a:latin typeface="Inter"/>
                <a:ea typeface="Inter"/>
                <a:cs typeface="Inter"/>
                <a:sym typeface="Inter"/>
              </a:defRPr>
            </a:lvl9pPr>
          </a:lstStyle>
          <a:p/>
        </p:txBody>
      </p:sp>
      <p:sp>
        <p:nvSpPr>
          <p:cNvPr id="212" name="Google Shape;212;p21"/>
          <p:cNvSpPr txBox="1"/>
          <p:nvPr>
            <p:ph idx="9" type="subTitle"/>
          </p:nvPr>
        </p:nvSpPr>
        <p:spPr>
          <a:xfrm>
            <a:off x="6436247" y="1214983"/>
            <a:ext cx="1984200" cy="593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1800"/>
              <a:buFont typeface="Inter"/>
              <a:buNone/>
              <a:defRPr sz="1800">
                <a:solidFill>
                  <a:schemeClr val="accent2"/>
                </a:solidFill>
                <a:latin typeface="Inter"/>
                <a:ea typeface="Inter"/>
                <a:cs typeface="Inter"/>
                <a:sym typeface="Inter"/>
              </a:defRPr>
            </a:lvl1pPr>
            <a:lvl2pPr lvl="1" rtl="0" algn="ctr">
              <a:lnSpc>
                <a:spcPct val="100000"/>
              </a:lnSpc>
              <a:spcBef>
                <a:spcPts val="0"/>
              </a:spcBef>
              <a:spcAft>
                <a:spcPts val="0"/>
              </a:spcAft>
              <a:buSzPts val="1800"/>
              <a:buFont typeface="Inter"/>
              <a:buNone/>
              <a:defRPr b="1" sz="1800">
                <a:latin typeface="Inter"/>
                <a:ea typeface="Inter"/>
                <a:cs typeface="Inter"/>
                <a:sym typeface="Inter"/>
              </a:defRPr>
            </a:lvl2pPr>
            <a:lvl3pPr lvl="2" rtl="0" algn="ctr">
              <a:lnSpc>
                <a:spcPct val="100000"/>
              </a:lnSpc>
              <a:spcBef>
                <a:spcPts val="0"/>
              </a:spcBef>
              <a:spcAft>
                <a:spcPts val="0"/>
              </a:spcAft>
              <a:buSzPts val="1800"/>
              <a:buFont typeface="Inter"/>
              <a:buNone/>
              <a:defRPr b="1" sz="1800">
                <a:latin typeface="Inter"/>
                <a:ea typeface="Inter"/>
                <a:cs typeface="Inter"/>
                <a:sym typeface="Inter"/>
              </a:defRPr>
            </a:lvl3pPr>
            <a:lvl4pPr lvl="3" rtl="0" algn="ctr">
              <a:lnSpc>
                <a:spcPct val="100000"/>
              </a:lnSpc>
              <a:spcBef>
                <a:spcPts val="0"/>
              </a:spcBef>
              <a:spcAft>
                <a:spcPts val="0"/>
              </a:spcAft>
              <a:buSzPts val="1800"/>
              <a:buFont typeface="Inter"/>
              <a:buNone/>
              <a:defRPr b="1" sz="1800">
                <a:latin typeface="Inter"/>
                <a:ea typeface="Inter"/>
                <a:cs typeface="Inter"/>
                <a:sym typeface="Inter"/>
              </a:defRPr>
            </a:lvl4pPr>
            <a:lvl5pPr lvl="4" rtl="0" algn="ctr">
              <a:lnSpc>
                <a:spcPct val="100000"/>
              </a:lnSpc>
              <a:spcBef>
                <a:spcPts val="0"/>
              </a:spcBef>
              <a:spcAft>
                <a:spcPts val="0"/>
              </a:spcAft>
              <a:buSzPts val="1800"/>
              <a:buFont typeface="Inter"/>
              <a:buNone/>
              <a:defRPr b="1" sz="1800">
                <a:latin typeface="Inter"/>
                <a:ea typeface="Inter"/>
                <a:cs typeface="Inter"/>
                <a:sym typeface="Inter"/>
              </a:defRPr>
            </a:lvl5pPr>
            <a:lvl6pPr lvl="5" rtl="0" algn="ctr">
              <a:lnSpc>
                <a:spcPct val="100000"/>
              </a:lnSpc>
              <a:spcBef>
                <a:spcPts val="0"/>
              </a:spcBef>
              <a:spcAft>
                <a:spcPts val="0"/>
              </a:spcAft>
              <a:buSzPts val="1800"/>
              <a:buFont typeface="Inter"/>
              <a:buNone/>
              <a:defRPr b="1" sz="1800">
                <a:latin typeface="Inter"/>
                <a:ea typeface="Inter"/>
                <a:cs typeface="Inter"/>
                <a:sym typeface="Inter"/>
              </a:defRPr>
            </a:lvl6pPr>
            <a:lvl7pPr lvl="6" rtl="0" algn="ctr">
              <a:lnSpc>
                <a:spcPct val="100000"/>
              </a:lnSpc>
              <a:spcBef>
                <a:spcPts val="0"/>
              </a:spcBef>
              <a:spcAft>
                <a:spcPts val="0"/>
              </a:spcAft>
              <a:buSzPts val="1800"/>
              <a:buFont typeface="Inter"/>
              <a:buNone/>
              <a:defRPr b="1" sz="1800">
                <a:latin typeface="Inter"/>
                <a:ea typeface="Inter"/>
                <a:cs typeface="Inter"/>
                <a:sym typeface="Inter"/>
              </a:defRPr>
            </a:lvl7pPr>
            <a:lvl8pPr lvl="7" rtl="0" algn="ctr">
              <a:lnSpc>
                <a:spcPct val="100000"/>
              </a:lnSpc>
              <a:spcBef>
                <a:spcPts val="0"/>
              </a:spcBef>
              <a:spcAft>
                <a:spcPts val="0"/>
              </a:spcAft>
              <a:buSzPts val="1800"/>
              <a:buFont typeface="Inter"/>
              <a:buNone/>
              <a:defRPr b="1" sz="1800">
                <a:latin typeface="Inter"/>
                <a:ea typeface="Inter"/>
                <a:cs typeface="Inter"/>
                <a:sym typeface="Inter"/>
              </a:defRPr>
            </a:lvl8pPr>
            <a:lvl9pPr lvl="8" rtl="0" algn="ctr">
              <a:lnSpc>
                <a:spcPct val="100000"/>
              </a:lnSpc>
              <a:spcBef>
                <a:spcPts val="0"/>
              </a:spcBef>
              <a:spcAft>
                <a:spcPts val="0"/>
              </a:spcAft>
              <a:buSzPts val="1800"/>
              <a:buFont typeface="Inter"/>
              <a:buNone/>
              <a:defRPr b="1" sz="1800">
                <a:latin typeface="Inter"/>
                <a:ea typeface="Inter"/>
                <a:cs typeface="Inter"/>
                <a:sym typeface="Inter"/>
              </a:defRPr>
            </a:lvl9pPr>
          </a:lstStyle>
          <a:p/>
        </p:txBody>
      </p:sp>
      <p:sp>
        <p:nvSpPr>
          <p:cNvPr id="213" name="Google Shape;213;p21"/>
          <p:cNvSpPr txBox="1"/>
          <p:nvPr>
            <p:ph idx="13" type="subTitle"/>
          </p:nvPr>
        </p:nvSpPr>
        <p:spPr>
          <a:xfrm>
            <a:off x="723900" y="2923927"/>
            <a:ext cx="1986000" cy="5922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1800"/>
              <a:buFont typeface="Inter"/>
              <a:buNone/>
              <a:defRPr sz="1800">
                <a:solidFill>
                  <a:schemeClr val="accent2"/>
                </a:solidFill>
                <a:latin typeface="Inter"/>
                <a:ea typeface="Inter"/>
                <a:cs typeface="Inter"/>
                <a:sym typeface="Inter"/>
              </a:defRPr>
            </a:lvl1pPr>
            <a:lvl2pPr lvl="1" rtl="0" algn="ctr">
              <a:lnSpc>
                <a:spcPct val="100000"/>
              </a:lnSpc>
              <a:spcBef>
                <a:spcPts val="0"/>
              </a:spcBef>
              <a:spcAft>
                <a:spcPts val="0"/>
              </a:spcAft>
              <a:buSzPts val="1800"/>
              <a:buFont typeface="Inter"/>
              <a:buNone/>
              <a:defRPr b="1" sz="1800">
                <a:latin typeface="Inter"/>
                <a:ea typeface="Inter"/>
                <a:cs typeface="Inter"/>
                <a:sym typeface="Inter"/>
              </a:defRPr>
            </a:lvl2pPr>
            <a:lvl3pPr lvl="2" rtl="0" algn="ctr">
              <a:lnSpc>
                <a:spcPct val="100000"/>
              </a:lnSpc>
              <a:spcBef>
                <a:spcPts val="0"/>
              </a:spcBef>
              <a:spcAft>
                <a:spcPts val="0"/>
              </a:spcAft>
              <a:buSzPts val="1800"/>
              <a:buFont typeface="Inter"/>
              <a:buNone/>
              <a:defRPr b="1" sz="1800">
                <a:latin typeface="Inter"/>
                <a:ea typeface="Inter"/>
                <a:cs typeface="Inter"/>
                <a:sym typeface="Inter"/>
              </a:defRPr>
            </a:lvl3pPr>
            <a:lvl4pPr lvl="3" rtl="0" algn="ctr">
              <a:lnSpc>
                <a:spcPct val="100000"/>
              </a:lnSpc>
              <a:spcBef>
                <a:spcPts val="0"/>
              </a:spcBef>
              <a:spcAft>
                <a:spcPts val="0"/>
              </a:spcAft>
              <a:buSzPts val="1800"/>
              <a:buFont typeface="Inter"/>
              <a:buNone/>
              <a:defRPr b="1" sz="1800">
                <a:latin typeface="Inter"/>
                <a:ea typeface="Inter"/>
                <a:cs typeface="Inter"/>
                <a:sym typeface="Inter"/>
              </a:defRPr>
            </a:lvl4pPr>
            <a:lvl5pPr lvl="4" rtl="0" algn="ctr">
              <a:lnSpc>
                <a:spcPct val="100000"/>
              </a:lnSpc>
              <a:spcBef>
                <a:spcPts val="0"/>
              </a:spcBef>
              <a:spcAft>
                <a:spcPts val="0"/>
              </a:spcAft>
              <a:buSzPts val="1800"/>
              <a:buFont typeface="Inter"/>
              <a:buNone/>
              <a:defRPr b="1" sz="1800">
                <a:latin typeface="Inter"/>
                <a:ea typeface="Inter"/>
                <a:cs typeface="Inter"/>
                <a:sym typeface="Inter"/>
              </a:defRPr>
            </a:lvl5pPr>
            <a:lvl6pPr lvl="5" rtl="0" algn="ctr">
              <a:lnSpc>
                <a:spcPct val="100000"/>
              </a:lnSpc>
              <a:spcBef>
                <a:spcPts val="0"/>
              </a:spcBef>
              <a:spcAft>
                <a:spcPts val="0"/>
              </a:spcAft>
              <a:buSzPts val="1800"/>
              <a:buFont typeface="Inter"/>
              <a:buNone/>
              <a:defRPr b="1" sz="1800">
                <a:latin typeface="Inter"/>
                <a:ea typeface="Inter"/>
                <a:cs typeface="Inter"/>
                <a:sym typeface="Inter"/>
              </a:defRPr>
            </a:lvl6pPr>
            <a:lvl7pPr lvl="6" rtl="0" algn="ctr">
              <a:lnSpc>
                <a:spcPct val="100000"/>
              </a:lnSpc>
              <a:spcBef>
                <a:spcPts val="0"/>
              </a:spcBef>
              <a:spcAft>
                <a:spcPts val="0"/>
              </a:spcAft>
              <a:buSzPts val="1800"/>
              <a:buFont typeface="Inter"/>
              <a:buNone/>
              <a:defRPr b="1" sz="1800">
                <a:latin typeface="Inter"/>
                <a:ea typeface="Inter"/>
                <a:cs typeface="Inter"/>
                <a:sym typeface="Inter"/>
              </a:defRPr>
            </a:lvl7pPr>
            <a:lvl8pPr lvl="7" rtl="0" algn="ctr">
              <a:lnSpc>
                <a:spcPct val="100000"/>
              </a:lnSpc>
              <a:spcBef>
                <a:spcPts val="0"/>
              </a:spcBef>
              <a:spcAft>
                <a:spcPts val="0"/>
              </a:spcAft>
              <a:buSzPts val="1800"/>
              <a:buFont typeface="Inter"/>
              <a:buNone/>
              <a:defRPr b="1" sz="1800">
                <a:latin typeface="Inter"/>
                <a:ea typeface="Inter"/>
                <a:cs typeface="Inter"/>
                <a:sym typeface="Inter"/>
              </a:defRPr>
            </a:lvl8pPr>
            <a:lvl9pPr lvl="8" rtl="0" algn="ctr">
              <a:lnSpc>
                <a:spcPct val="100000"/>
              </a:lnSpc>
              <a:spcBef>
                <a:spcPts val="0"/>
              </a:spcBef>
              <a:spcAft>
                <a:spcPts val="0"/>
              </a:spcAft>
              <a:buSzPts val="1800"/>
              <a:buFont typeface="Inter"/>
              <a:buNone/>
              <a:defRPr b="1" sz="1800">
                <a:latin typeface="Inter"/>
                <a:ea typeface="Inter"/>
                <a:cs typeface="Inter"/>
                <a:sym typeface="Inter"/>
              </a:defRPr>
            </a:lvl9pPr>
          </a:lstStyle>
          <a:p/>
        </p:txBody>
      </p:sp>
      <p:sp>
        <p:nvSpPr>
          <p:cNvPr id="214" name="Google Shape;214;p21"/>
          <p:cNvSpPr txBox="1"/>
          <p:nvPr>
            <p:ph idx="14" type="subTitle"/>
          </p:nvPr>
        </p:nvSpPr>
        <p:spPr>
          <a:xfrm>
            <a:off x="3579000" y="2923927"/>
            <a:ext cx="1984200" cy="593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1800"/>
              <a:buFont typeface="Inter"/>
              <a:buNone/>
              <a:defRPr sz="1800">
                <a:solidFill>
                  <a:schemeClr val="accent2"/>
                </a:solidFill>
                <a:latin typeface="Inter"/>
                <a:ea typeface="Inter"/>
                <a:cs typeface="Inter"/>
                <a:sym typeface="Inter"/>
              </a:defRPr>
            </a:lvl1pPr>
            <a:lvl2pPr lvl="1" rtl="0" algn="ctr">
              <a:lnSpc>
                <a:spcPct val="100000"/>
              </a:lnSpc>
              <a:spcBef>
                <a:spcPts val="0"/>
              </a:spcBef>
              <a:spcAft>
                <a:spcPts val="0"/>
              </a:spcAft>
              <a:buSzPts val="1800"/>
              <a:buFont typeface="Inter"/>
              <a:buNone/>
              <a:defRPr b="1" sz="1800">
                <a:latin typeface="Inter"/>
                <a:ea typeface="Inter"/>
                <a:cs typeface="Inter"/>
                <a:sym typeface="Inter"/>
              </a:defRPr>
            </a:lvl2pPr>
            <a:lvl3pPr lvl="2" rtl="0" algn="ctr">
              <a:lnSpc>
                <a:spcPct val="100000"/>
              </a:lnSpc>
              <a:spcBef>
                <a:spcPts val="0"/>
              </a:spcBef>
              <a:spcAft>
                <a:spcPts val="0"/>
              </a:spcAft>
              <a:buSzPts val="1800"/>
              <a:buFont typeface="Inter"/>
              <a:buNone/>
              <a:defRPr b="1" sz="1800">
                <a:latin typeface="Inter"/>
                <a:ea typeface="Inter"/>
                <a:cs typeface="Inter"/>
                <a:sym typeface="Inter"/>
              </a:defRPr>
            </a:lvl3pPr>
            <a:lvl4pPr lvl="3" rtl="0" algn="ctr">
              <a:lnSpc>
                <a:spcPct val="100000"/>
              </a:lnSpc>
              <a:spcBef>
                <a:spcPts val="0"/>
              </a:spcBef>
              <a:spcAft>
                <a:spcPts val="0"/>
              </a:spcAft>
              <a:buSzPts val="1800"/>
              <a:buFont typeface="Inter"/>
              <a:buNone/>
              <a:defRPr b="1" sz="1800">
                <a:latin typeface="Inter"/>
                <a:ea typeface="Inter"/>
                <a:cs typeface="Inter"/>
                <a:sym typeface="Inter"/>
              </a:defRPr>
            </a:lvl4pPr>
            <a:lvl5pPr lvl="4" rtl="0" algn="ctr">
              <a:lnSpc>
                <a:spcPct val="100000"/>
              </a:lnSpc>
              <a:spcBef>
                <a:spcPts val="0"/>
              </a:spcBef>
              <a:spcAft>
                <a:spcPts val="0"/>
              </a:spcAft>
              <a:buSzPts val="1800"/>
              <a:buFont typeface="Inter"/>
              <a:buNone/>
              <a:defRPr b="1" sz="1800">
                <a:latin typeface="Inter"/>
                <a:ea typeface="Inter"/>
                <a:cs typeface="Inter"/>
                <a:sym typeface="Inter"/>
              </a:defRPr>
            </a:lvl5pPr>
            <a:lvl6pPr lvl="5" rtl="0" algn="ctr">
              <a:lnSpc>
                <a:spcPct val="100000"/>
              </a:lnSpc>
              <a:spcBef>
                <a:spcPts val="0"/>
              </a:spcBef>
              <a:spcAft>
                <a:spcPts val="0"/>
              </a:spcAft>
              <a:buSzPts val="1800"/>
              <a:buFont typeface="Inter"/>
              <a:buNone/>
              <a:defRPr b="1" sz="1800">
                <a:latin typeface="Inter"/>
                <a:ea typeface="Inter"/>
                <a:cs typeface="Inter"/>
                <a:sym typeface="Inter"/>
              </a:defRPr>
            </a:lvl6pPr>
            <a:lvl7pPr lvl="6" rtl="0" algn="ctr">
              <a:lnSpc>
                <a:spcPct val="100000"/>
              </a:lnSpc>
              <a:spcBef>
                <a:spcPts val="0"/>
              </a:spcBef>
              <a:spcAft>
                <a:spcPts val="0"/>
              </a:spcAft>
              <a:buSzPts val="1800"/>
              <a:buFont typeface="Inter"/>
              <a:buNone/>
              <a:defRPr b="1" sz="1800">
                <a:latin typeface="Inter"/>
                <a:ea typeface="Inter"/>
                <a:cs typeface="Inter"/>
                <a:sym typeface="Inter"/>
              </a:defRPr>
            </a:lvl7pPr>
            <a:lvl8pPr lvl="7" rtl="0" algn="ctr">
              <a:lnSpc>
                <a:spcPct val="100000"/>
              </a:lnSpc>
              <a:spcBef>
                <a:spcPts val="0"/>
              </a:spcBef>
              <a:spcAft>
                <a:spcPts val="0"/>
              </a:spcAft>
              <a:buSzPts val="1800"/>
              <a:buFont typeface="Inter"/>
              <a:buNone/>
              <a:defRPr b="1" sz="1800">
                <a:latin typeface="Inter"/>
                <a:ea typeface="Inter"/>
                <a:cs typeface="Inter"/>
                <a:sym typeface="Inter"/>
              </a:defRPr>
            </a:lvl8pPr>
            <a:lvl9pPr lvl="8" rtl="0" algn="ctr">
              <a:lnSpc>
                <a:spcPct val="100000"/>
              </a:lnSpc>
              <a:spcBef>
                <a:spcPts val="0"/>
              </a:spcBef>
              <a:spcAft>
                <a:spcPts val="0"/>
              </a:spcAft>
              <a:buSzPts val="1800"/>
              <a:buFont typeface="Inter"/>
              <a:buNone/>
              <a:defRPr b="1" sz="1800">
                <a:latin typeface="Inter"/>
                <a:ea typeface="Inter"/>
                <a:cs typeface="Inter"/>
                <a:sym typeface="Inter"/>
              </a:defRPr>
            </a:lvl9pPr>
          </a:lstStyle>
          <a:p/>
        </p:txBody>
      </p:sp>
      <p:sp>
        <p:nvSpPr>
          <p:cNvPr id="215" name="Google Shape;215;p21"/>
          <p:cNvSpPr txBox="1"/>
          <p:nvPr>
            <p:ph idx="15" type="subTitle"/>
          </p:nvPr>
        </p:nvSpPr>
        <p:spPr>
          <a:xfrm>
            <a:off x="6436247" y="2923927"/>
            <a:ext cx="1984200" cy="593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1800"/>
              <a:buFont typeface="Inter"/>
              <a:buNone/>
              <a:defRPr sz="1800">
                <a:solidFill>
                  <a:schemeClr val="accent2"/>
                </a:solidFill>
                <a:latin typeface="Inter"/>
                <a:ea typeface="Inter"/>
                <a:cs typeface="Inter"/>
                <a:sym typeface="Inter"/>
              </a:defRPr>
            </a:lvl1pPr>
            <a:lvl2pPr lvl="1" rtl="0" algn="ctr">
              <a:lnSpc>
                <a:spcPct val="100000"/>
              </a:lnSpc>
              <a:spcBef>
                <a:spcPts val="0"/>
              </a:spcBef>
              <a:spcAft>
                <a:spcPts val="0"/>
              </a:spcAft>
              <a:buSzPts val="1800"/>
              <a:buFont typeface="Inter"/>
              <a:buNone/>
              <a:defRPr b="1" sz="1800">
                <a:latin typeface="Inter"/>
                <a:ea typeface="Inter"/>
                <a:cs typeface="Inter"/>
                <a:sym typeface="Inter"/>
              </a:defRPr>
            </a:lvl2pPr>
            <a:lvl3pPr lvl="2" rtl="0" algn="ctr">
              <a:lnSpc>
                <a:spcPct val="100000"/>
              </a:lnSpc>
              <a:spcBef>
                <a:spcPts val="0"/>
              </a:spcBef>
              <a:spcAft>
                <a:spcPts val="0"/>
              </a:spcAft>
              <a:buSzPts val="1800"/>
              <a:buFont typeface="Inter"/>
              <a:buNone/>
              <a:defRPr b="1" sz="1800">
                <a:latin typeface="Inter"/>
                <a:ea typeface="Inter"/>
                <a:cs typeface="Inter"/>
                <a:sym typeface="Inter"/>
              </a:defRPr>
            </a:lvl3pPr>
            <a:lvl4pPr lvl="3" rtl="0" algn="ctr">
              <a:lnSpc>
                <a:spcPct val="100000"/>
              </a:lnSpc>
              <a:spcBef>
                <a:spcPts val="0"/>
              </a:spcBef>
              <a:spcAft>
                <a:spcPts val="0"/>
              </a:spcAft>
              <a:buSzPts val="1800"/>
              <a:buFont typeface="Inter"/>
              <a:buNone/>
              <a:defRPr b="1" sz="1800">
                <a:latin typeface="Inter"/>
                <a:ea typeface="Inter"/>
                <a:cs typeface="Inter"/>
                <a:sym typeface="Inter"/>
              </a:defRPr>
            </a:lvl4pPr>
            <a:lvl5pPr lvl="4" rtl="0" algn="ctr">
              <a:lnSpc>
                <a:spcPct val="100000"/>
              </a:lnSpc>
              <a:spcBef>
                <a:spcPts val="0"/>
              </a:spcBef>
              <a:spcAft>
                <a:spcPts val="0"/>
              </a:spcAft>
              <a:buSzPts val="1800"/>
              <a:buFont typeface="Inter"/>
              <a:buNone/>
              <a:defRPr b="1" sz="1800">
                <a:latin typeface="Inter"/>
                <a:ea typeface="Inter"/>
                <a:cs typeface="Inter"/>
                <a:sym typeface="Inter"/>
              </a:defRPr>
            </a:lvl5pPr>
            <a:lvl6pPr lvl="5" rtl="0" algn="ctr">
              <a:lnSpc>
                <a:spcPct val="100000"/>
              </a:lnSpc>
              <a:spcBef>
                <a:spcPts val="0"/>
              </a:spcBef>
              <a:spcAft>
                <a:spcPts val="0"/>
              </a:spcAft>
              <a:buSzPts val="1800"/>
              <a:buFont typeface="Inter"/>
              <a:buNone/>
              <a:defRPr b="1" sz="1800">
                <a:latin typeface="Inter"/>
                <a:ea typeface="Inter"/>
                <a:cs typeface="Inter"/>
                <a:sym typeface="Inter"/>
              </a:defRPr>
            </a:lvl6pPr>
            <a:lvl7pPr lvl="6" rtl="0" algn="ctr">
              <a:lnSpc>
                <a:spcPct val="100000"/>
              </a:lnSpc>
              <a:spcBef>
                <a:spcPts val="0"/>
              </a:spcBef>
              <a:spcAft>
                <a:spcPts val="0"/>
              </a:spcAft>
              <a:buSzPts val="1800"/>
              <a:buFont typeface="Inter"/>
              <a:buNone/>
              <a:defRPr b="1" sz="1800">
                <a:latin typeface="Inter"/>
                <a:ea typeface="Inter"/>
                <a:cs typeface="Inter"/>
                <a:sym typeface="Inter"/>
              </a:defRPr>
            </a:lvl7pPr>
            <a:lvl8pPr lvl="7" rtl="0" algn="ctr">
              <a:lnSpc>
                <a:spcPct val="100000"/>
              </a:lnSpc>
              <a:spcBef>
                <a:spcPts val="0"/>
              </a:spcBef>
              <a:spcAft>
                <a:spcPts val="0"/>
              </a:spcAft>
              <a:buSzPts val="1800"/>
              <a:buFont typeface="Inter"/>
              <a:buNone/>
              <a:defRPr b="1" sz="1800">
                <a:latin typeface="Inter"/>
                <a:ea typeface="Inter"/>
                <a:cs typeface="Inter"/>
                <a:sym typeface="Inter"/>
              </a:defRPr>
            </a:lvl8pPr>
            <a:lvl9pPr lvl="8" rtl="0" algn="ctr">
              <a:lnSpc>
                <a:spcPct val="100000"/>
              </a:lnSpc>
              <a:spcBef>
                <a:spcPts val="0"/>
              </a:spcBef>
              <a:spcAft>
                <a:spcPts val="0"/>
              </a:spcAft>
              <a:buSzPts val="1800"/>
              <a:buFont typeface="Inter"/>
              <a:buNone/>
              <a:defRPr b="1" sz="1800">
                <a:latin typeface="Inter"/>
                <a:ea typeface="Inter"/>
                <a:cs typeface="Inter"/>
                <a:sym typeface="Inter"/>
              </a:defRPr>
            </a:lvl9pPr>
          </a:lstStyle>
          <a:p/>
        </p:txBody>
      </p:sp>
      <p:pic>
        <p:nvPicPr>
          <p:cNvPr id="216" name="Google Shape;216;p21"/>
          <p:cNvPicPr preferRelativeResize="0"/>
          <p:nvPr/>
        </p:nvPicPr>
        <p:blipFill>
          <a:blip r:embed="rId2">
            <a:alphaModFix/>
          </a:blip>
          <a:stretch>
            <a:fillRect/>
          </a:stretch>
        </p:blipFill>
        <p:spPr>
          <a:xfrm rot="718855">
            <a:off x="7573882" y="2765850"/>
            <a:ext cx="5878286" cy="5143500"/>
          </a:xfrm>
          <a:prstGeom prst="rect">
            <a:avLst/>
          </a:prstGeom>
          <a:noFill/>
          <a:ln>
            <a:noFill/>
          </a:ln>
        </p:spPr>
      </p:pic>
      <p:grpSp>
        <p:nvGrpSpPr>
          <p:cNvPr id="217" name="Google Shape;217;p21"/>
          <p:cNvGrpSpPr/>
          <p:nvPr/>
        </p:nvGrpSpPr>
        <p:grpSpPr>
          <a:xfrm>
            <a:off x="246950" y="282625"/>
            <a:ext cx="227100" cy="2989200"/>
            <a:chOff x="246950" y="282625"/>
            <a:chExt cx="227100" cy="2989200"/>
          </a:xfrm>
        </p:grpSpPr>
        <p:sp>
          <p:nvSpPr>
            <p:cNvPr id="218" name="Google Shape;218;p21"/>
            <p:cNvSpPr/>
            <p:nvPr/>
          </p:nvSpPr>
          <p:spPr>
            <a:xfrm>
              <a:off x="246950" y="282625"/>
              <a:ext cx="227100" cy="2271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aleway"/>
                <a:ea typeface="Raleway"/>
                <a:cs typeface="Raleway"/>
                <a:sym typeface="Raleway"/>
              </a:endParaRPr>
            </a:p>
          </p:txBody>
        </p:sp>
        <p:sp>
          <p:nvSpPr>
            <p:cNvPr id="219" name="Google Shape;219;p21"/>
            <p:cNvSpPr/>
            <p:nvPr/>
          </p:nvSpPr>
          <p:spPr>
            <a:xfrm>
              <a:off x="246950" y="2671275"/>
              <a:ext cx="227100" cy="2271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aleway"/>
                <a:ea typeface="Raleway"/>
                <a:cs typeface="Raleway"/>
                <a:sym typeface="Raleway"/>
              </a:endParaRPr>
            </a:p>
          </p:txBody>
        </p:sp>
        <p:sp>
          <p:nvSpPr>
            <p:cNvPr id="220" name="Google Shape;220;p21"/>
            <p:cNvSpPr/>
            <p:nvPr/>
          </p:nvSpPr>
          <p:spPr>
            <a:xfrm>
              <a:off x="246950" y="3044725"/>
              <a:ext cx="227100" cy="2271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aleway"/>
                <a:ea typeface="Raleway"/>
                <a:cs typeface="Raleway"/>
                <a:sym typeface="Raleway"/>
              </a:endParaRPr>
            </a:p>
          </p:txBody>
        </p:sp>
      </p:grpSp>
      <p:sp>
        <p:nvSpPr>
          <p:cNvPr id="221" name="Google Shape;221;p2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222" name="Shape 222"/>
        <p:cNvGrpSpPr/>
        <p:nvPr/>
      </p:nvGrpSpPr>
      <p:grpSpPr>
        <a:xfrm>
          <a:off x="0" y="0"/>
          <a:ext cx="0" cy="0"/>
          <a:chOff x="0" y="0"/>
          <a:chExt cx="0" cy="0"/>
        </a:xfrm>
      </p:grpSpPr>
      <p:grpSp>
        <p:nvGrpSpPr>
          <p:cNvPr id="223" name="Google Shape;223;p22"/>
          <p:cNvGrpSpPr/>
          <p:nvPr/>
        </p:nvGrpSpPr>
        <p:grpSpPr>
          <a:xfrm>
            <a:off x="233100" y="252900"/>
            <a:ext cx="8677800" cy="4637700"/>
            <a:chOff x="233100" y="252900"/>
            <a:chExt cx="8677800" cy="4637700"/>
          </a:xfrm>
        </p:grpSpPr>
        <p:sp>
          <p:nvSpPr>
            <p:cNvPr id="224" name="Google Shape;224;p22"/>
            <p:cNvSpPr/>
            <p:nvPr/>
          </p:nvSpPr>
          <p:spPr>
            <a:xfrm>
              <a:off x="233100" y="252900"/>
              <a:ext cx="8677800" cy="46377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aleway"/>
                <a:ea typeface="Raleway"/>
                <a:cs typeface="Raleway"/>
                <a:sym typeface="Raleway"/>
              </a:endParaRPr>
            </a:p>
          </p:txBody>
        </p:sp>
        <p:sp>
          <p:nvSpPr>
            <p:cNvPr id="225" name="Google Shape;225;p22"/>
            <p:cNvSpPr/>
            <p:nvPr/>
          </p:nvSpPr>
          <p:spPr>
            <a:xfrm>
              <a:off x="525525" y="539500"/>
              <a:ext cx="227100" cy="2271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aleway"/>
                <a:ea typeface="Raleway"/>
                <a:cs typeface="Raleway"/>
                <a:sym typeface="Raleway"/>
              </a:endParaRPr>
            </a:p>
          </p:txBody>
        </p:sp>
        <p:grpSp>
          <p:nvGrpSpPr>
            <p:cNvPr id="226" name="Google Shape;226;p22"/>
            <p:cNvGrpSpPr/>
            <p:nvPr/>
          </p:nvGrpSpPr>
          <p:grpSpPr>
            <a:xfrm>
              <a:off x="8056808" y="4376900"/>
              <a:ext cx="600550" cy="227100"/>
              <a:chOff x="415725" y="425950"/>
              <a:chExt cx="600550" cy="227100"/>
            </a:xfrm>
          </p:grpSpPr>
          <p:sp>
            <p:nvSpPr>
              <p:cNvPr id="227" name="Google Shape;227;p22"/>
              <p:cNvSpPr/>
              <p:nvPr/>
            </p:nvSpPr>
            <p:spPr>
              <a:xfrm>
                <a:off x="415725" y="425950"/>
                <a:ext cx="227100" cy="2271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aleway"/>
                  <a:ea typeface="Raleway"/>
                  <a:cs typeface="Raleway"/>
                  <a:sym typeface="Raleway"/>
                </a:endParaRPr>
              </a:p>
            </p:txBody>
          </p:sp>
          <p:sp>
            <p:nvSpPr>
              <p:cNvPr id="228" name="Google Shape;228;p22"/>
              <p:cNvSpPr/>
              <p:nvPr/>
            </p:nvSpPr>
            <p:spPr>
              <a:xfrm>
                <a:off x="789175" y="425950"/>
                <a:ext cx="227100" cy="2271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aleway"/>
                  <a:ea typeface="Raleway"/>
                  <a:cs typeface="Raleway"/>
                  <a:sym typeface="Raleway"/>
                </a:endParaRPr>
              </a:p>
            </p:txBody>
          </p:sp>
        </p:grpSp>
      </p:grpSp>
      <p:grpSp>
        <p:nvGrpSpPr>
          <p:cNvPr id="229" name="Google Shape;229;p22"/>
          <p:cNvGrpSpPr/>
          <p:nvPr/>
        </p:nvGrpSpPr>
        <p:grpSpPr>
          <a:xfrm>
            <a:off x="-2952001" y="-4698135"/>
            <a:ext cx="15645749" cy="14619814"/>
            <a:chOff x="-2952001" y="-4698135"/>
            <a:chExt cx="15645749" cy="14619814"/>
          </a:xfrm>
        </p:grpSpPr>
        <p:pic>
          <p:nvPicPr>
            <p:cNvPr id="230" name="Google Shape;230;p22"/>
            <p:cNvPicPr preferRelativeResize="0"/>
            <p:nvPr/>
          </p:nvPicPr>
          <p:blipFill>
            <a:blip r:embed="rId2">
              <a:alphaModFix/>
            </a:blip>
            <a:stretch>
              <a:fillRect/>
            </a:stretch>
          </p:blipFill>
          <p:spPr>
            <a:xfrm flipH="1" rot="1722178">
              <a:off x="3128559" y="2066019"/>
              <a:ext cx="8613734" cy="6166042"/>
            </a:xfrm>
            <a:prstGeom prst="rect">
              <a:avLst/>
            </a:prstGeom>
            <a:noFill/>
            <a:ln>
              <a:noFill/>
            </a:ln>
          </p:spPr>
        </p:pic>
        <p:pic>
          <p:nvPicPr>
            <p:cNvPr id="231" name="Google Shape;231;p22"/>
            <p:cNvPicPr preferRelativeResize="0"/>
            <p:nvPr/>
          </p:nvPicPr>
          <p:blipFill>
            <a:blip r:embed="rId3">
              <a:alphaModFix/>
            </a:blip>
            <a:stretch>
              <a:fillRect/>
            </a:stretch>
          </p:blipFill>
          <p:spPr>
            <a:xfrm flipH="1" rot="-9755818">
              <a:off x="-2107475" y="-3404575"/>
              <a:ext cx="9742450" cy="7138351"/>
            </a:xfrm>
            <a:prstGeom prst="rect">
              <a:avLst/>
            </a:prstGeom>
            <a:noFill/>
            <a:ln>
              <a:noFill/>
            </a:ln>
          </p:spPr>
        </p:pic>
      </p:grpSp>
      <p:sp>
        <p:nvSpPr>
          <p:cNvPr id="232" name="Google Shape;232;p22"/>
          <p:cNvSpPr txBox="1"/>
          <p:nvPr>
            <p:ph hasCustomPrompt="1" type="title"/>
          </p:nvPr>
        </p:nvSpPr>
        <p:spPr>
          <a:xfrm>
            <a:off x="941525" y="2678296"/>
            <a:ext cx="3492600" cy="800400"/>
          </a:xfrm>
          <a:prstGeom prst="rect">
            <a:avLst/>
          </a:prstGeom>
          <a:noFill/>
        </p:spPr>
        <p:txBody>
          <a:bodyPr anchorCtr="0" anchor="b" bIns="91425" lIns="91425" spcFirstLastPara="1" rIns="91425" wrap="square" tIns="91425">
            <a:noAutofit/>
          </a:bodyPr>
          <a:lstStyle>
            <a:lvl1pPr lvl="0" rtl="0" algn="ctr">
              <a:spcBef>
                <a:spcPts val="0"/>
              </a:spcBef>
              <a:spcAft>
                <a:spcPts val="0"/>
              </a:spcAft>
              <a:buClr>
                <a:schemeClr val="lt1"/>
              </a:buClr>
              <a:buSzPts val="4000"/>
              <a:buNone/>
              <a:defRPr sz="4000">
                <a:solidFill>
                  <a:schemeClr val="accent2"/>
                </a:solidFill>
              </a:defRPr>
            </a:lvl1pPr>
            <a:lvl2pPr lvl="1" rtl="0" algn="ctr">
              <a:spcBef>
                <a:spcPts val="0"/>
              </a:spcBef>
              <a:spcAft>
                <a:spcPts val="0"/>
              </a:spcAft>
              <a:buClr>
                <a:schemeClr val="lt1"/>
              </a:buClr>
              <a:buSzPts val="4000"/>
              <a:buNone/>
              <a:defRPr sz="4000">
                <a:solidFill>
                  <a:schemeClr val="lt1"/>
                </a:solidFill>
              </a:defRPr>
            </a:lvl2pPr>
            <a:lvl3pPr lvl="2" rtl="0" algn="ctr">
              <a:spcBef>
                <a:spcPts val="0"/>
              </a:spcBef>
              <a:spcAft>
                <a:spcPts val="0"/>
              </a:spcAft>
              <a:buClr>
                <a:schemeClr val="lt1"/>
              </a:buClr>
              <a:buSzPts val="4000"/>
              <a:buNone/>
              <a:defRPr sz="4000">
                <a:solidFill>
                  <a:schemeClr val="lt1"/>
                </a:solidFill>
              </a:defRPr>
            </a:lvl3pPr>
            <a:lvl4pPr lvl="3" rtl="0" algn="ctr">
              <a:spcBef>
                <a:spcPts val="0"/>
              </a:spcBef>
              <a:spcAft>
                <a:spcPts val="0"/>
              </a:spcAft>
              <a:buClr>
                <a:schemeClr val="lt1"/>
              </a:buClr>
              <a:buSzPts val="4000"/>
              <a:buNone/>
              <a:defRPr sz="4000">
                <a:solidFill>
                  <a:schemeClr val="lt1"/>
                </a:solidFill>
              </a:defRPr>
            </a:lvl4pPr>
            <a:lvl5pPr lvl="4" rtl="0" algn="ctr">
              <a:spcBef>
                <a:spcPts val="0"/>
              </a:spcBef>
              <a:spcAft>
                <a:spcPts val="0"/>
              </a:spcAft>
              <a:buClr>
                <a:schemeClr val="lt1"/>
              </a:buClr>
              <a:buSzPts val="4000"/>
              <a:buNone/>
              <a:defRPr sz="4000">
                <a:solidFill>
                  <a:schemeClr val="lt1"/>
                </a:solidFill>
              </a:defRPr>
            </a:lvl5pPr>
            <a:lvl6pPr lvl="5" rtl="0" algn="ctr">
              <a:spcBef>
                <a:spcPts val="0"/>
              </a:spcBef>
              <a:spcAft>
                <a:spcPts val="0"/>
              </a:spcAft>
              <a:buClr>
                <a:schemeClr val="lt1"/>
              </a:buClr>
              <a:buSzPts val="4000"/>
              <a:buNone/>
              <a:defRPr sz="4000">
                <a:solidFill>
                  <a:schemeClr val="lt1"/>
                </a:solidFill>
              </a:defRPr>
            </a:lvl6pPr>
            <a:lvl7pPr lvl="6" rtl="0" algn="ctr">
              <a:spcBef>
                <a:spcPts val="0"/>
              </a:spcBef>
              <a:spcAft>
                <a:spcPts val="0"/>
              </a:spcAft>
              <a:buClr>
                <a:schemeClr val="lt1"/>
              </a:buClr>
              <a:buSzPts val="4000"/>
              <a:buNone/>
              <a:defRPr sz="4000">
                <a:solidFill>
                  <a:schemeClr val="lt1"/>
                </a:solidFill>
              </a:defRPr>
            </a:lvl7pPr>
            <a:lvl8pPr lvl="7" rtl="0" algn="ctr">
              <a:spcBef>
                <a:spcPts val="0"/>
              </a:spcBef>
              <a:spcAft>
                <a:spcPts val="0"/>
              </a:spcAft>
              <a:buClr>
                <a:schemeClr val="lt1"/>
              </a:buClr>
              <a:buSzPts val="4000"/>
              <a:buNone/>
              <a:defRPr sz="4000">
                <a:solidFill>
                  <a:schemeClr val="lt1"/>
                </a:solidFill>
              </a:defRPr>
            </a:lvl8pPr>
            <a:lvl9pPr lvl="8" rtl="0" algn="ctr">
              <a:spcBef>
                <a:spcPts val="0"/>
              </a:spcBef>
              <a:spcAft>
                <a:spcPts val="0"/>
              </a:spcAft>
              <a:buClr>
                <a:schemeClr val="lt1"/>
              </a:buClr>
              <a:buSzPts val="4000"/>
              <a:buNone/>
              <a:defRPr sz="4000">
                <a:solidFill>
                  <a:schemeClr val="lt1"/>
                </a:solidFill>
              </a:defRPr>
            </a:lvl9pPr>
          </a:lstStyle>
          <a:p>
            <a:r>
              <a:t>xx%</a:t>
            </a:r>
          </a:p>
        </p:txBody>
      </p:sp>
      <p:sp>
        <p:nvSpPr>
          <p:cNvPr id="233" name="Google Shape;233;p22"/>
          <p:cNvSpPr txBox="1"/>
          <p:nvPr>
            <p:ph idx="1" type="subTitle"/>
          </p:nvPr>
        </p:nvSpPr>
        <p:spPr>
          <a:xfrm>
            <a:off x="941525" y="3452940"/>
            <a:ext cx="3492600" cy="369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200"/>
              <a:buFont typeface="PT Sans"/>
              <a:buNone/>
              <a:defRPr>
                <a:solidFill>
                  <a:schemeClr val="dk1"/>
                </a:solidFill>
              </a:defRPr>
            </a:lvl1pPr>
            <a:lvl2pPr lvl="1" rtl="0" algn="ctr">
              <a:lnSpc>
                <a:spcPct val="100000"/>
              </a:lnSpc>
              <a:spcBef>
                <a:spcPts val="0"/>
              </a:spcBef>
              <a:spcAft>
                <a:spcPts val="0"/>
              </a:spcAft>
              <a:buClr>
                <a:schemeClr val="dk1"/>
              </a:buClr>
              <a:buSzPts val="1200"/>
              <a:buNone/>
              <a:defRPr>
                <a:solidFill>
                  <a:schemeClr val="dk1"/>
                </a:solidFill>
              </a:defRPr>
            </a:lvl2pPr>
            <a:lvl3pPr lvl="2" rtl="0" algn="ctr">
              <a:lnSpc>
                <a:spcPct val="100000"/>
              </a:lnSpc>
              <a:spcBef>
                <a:spcPts val="0"/>
              </a:spcBef>
              <a:spcAft>
                <a:spcPts val="0"/>
              </a:spcAft>
              <a:buClr>
                <a:schemeClr val="dk1"/>
              </a:buClr>
              <a:buSzPts val="1200"/>
              <a:buNone/>
              <a:defRPr>
                <a:solidFill>
                  <a:schemeClr val="dk1"/>
                </a:solidFill>
              </a:defRPr>
            </a:lvl3pPr>
            <a:lvl4pPr lvl="3"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p:txBody>
      </p:sp>
      <p:sp>
        <p:nvSpPr>
          <p:cNvPr id="234" name="Google Shape;234;p22"/>
          <p:cNvSpPr txBox="1"/>
          <p:nvPr>
            <p:ph hasCustomPrompt="1" idx="2" type="title"/>
          </p:nvPr>
        </p:nvSpPr>
        <p:spPr>
          <a:xfrm>
            <a:off x="2968838" y="1030510"/>
            <a:ext cx="3492600" cy="800400"/>
          </a:xfrm>
          <a:prstGeom prst="rect">
            <a:avLst/>
          </a:prstGeom>
          <a:noFill/>
        </p:spPr>
        <p:txBody>
          <a:bodyPr anchorCtr="0" anchor="b" bIns="91425" lIns="91425" spcFirstLastPara="1" rIns="91425" wrap="square" tIns="91425">
            <a:noAutofit/>
          </a:bodyPr>
          <a:lstStyle>
            <a:lvl1pPr lvl="0" rtl="0" algn="ctr">
              <a:spcBef>
                <a:spcPts val="0"/>
              </a:spcBef>
              <a:spcAft>
                <a:spcPts val="0"/>
              </a:spcAft>
              <a:buClr>
                <a:schemeClr val="lt1"/>
              </a:buClr>
              <a:buSzPts val="4000"/>
              <a:buNone/>
              <a:defRPr sz="4000">
                <a:solidFill>
                  <a:schemeClr val="accent2"/>
                </a:solidFill>
              </a:defRPr>
            </a:lvl1pPr>
            <a:lvl2pPr lvl="1" rtl="0" algn="ctr">
              <a:spcBef>
                <a:spcPts val="0"/>
              </a:spcBef>
              <a:spcAft>
                <a:spcPts val="0"/>
              </a:spcAft>
              <a:buClr>
                <a:schemeClr val="lt1"/>
              </a:buClr>
              <a:buSzPts val="4000"/>
              <a:buNone/>
              <a:defRPr sz="4000">
                <a:solidFill>
                  <a:schemeClr val="lt1"/>
                </a:solidFill>
              </a:defRPr>
            </a:lvl2pPr>
            <a:lvl3pPr lvl="2" rtl="0" algn="ctr">
              <a:spcBef>
                <a:spcPts val="0"/>
              </a:spcBef>
              <a:spcAft>
                <a:spcPts val="0"/>
              </a:spcAft>
              <a:buClr>
                <a:schemeClr val="lt1"/>
              </a:buClr>
              <a:buSzPts val="4000"/>
              <a:buNone/>
              <a:defRPr sz="4000">
                <a:solidFill>
                  <a:schemeClr val="lt1"/>
                </a:solidFill>
              </a:defRPr>
            </a:lvl3pPr>
            <a:lvl4pPr lvl="3" rtl="0" algn="ctr">
              <a:spcBef>
                <a:spcPts val="0"/>
              </a:spcBef>
              <a:spcAft>
                <a:spcPts val="0"/>
              </a:spcAft>
              <a:buClr>
                <a:schemeClr val="lt1"/>
              </a:buClr>
              <a:buSzPts val="4000"/>
              <a:buNone/>
              <a:defRPr sz="4000">
                <a:solidFill>
                  <a:schemeClr val="lt1"/>
                </a:solidFill>
              </a:defRPr>
            </a:lvl4pPr>
            <a:lvl5pPr lvl="4" rtl="0" algn="ctr">
              <a:spcBef>
                <a:spcPts val="0"/>
              </a:spcBef>
              <a:spcAft>
                <a:spcPts val="0"/>
              </a:spcAft>
              <a:buClr>
                <a:schemeClr val="lt1"/>
              </a:buClr>
              <a:buSzPts val="4000"/>
              <a:buNone/>
              <a:defRPr sz="4000">
                <a:solidFill>
                  <a:schemeClr val="lt1"/>
                </a:solidFill>
              </a:defRPr>
            </a:lvl5pPr>
            <a:lvl6pPr lvl="5" rtl="0" algn="ctr">
              <a:spcBef>
                <a:spcPts val="0"/>
              </a:spcBef>
              <a:spcAft>
                <a:spcPts val="0"/>
              </a:spcAft>
              <a:buClr>
                <a:schemeClr val="lt1"/>
              </a:buClr>
              <a:buSzPts val="4000"/>
              <a:buNone/>
              <a:defRPr sz="4000">
                <a:solidFill>
                  <a:schemeClr val="lt1"/>
                </a:solidFill>
              </a:defRPr>
            </a:lvl6pPr>
            <a:lvl7pPr lvl="6" rtl="0" algn="ctr">
              <a:spcBef>
                <a:spcPts val="0"/>
              </a:spcBef>
              <a:spcAft>
                <a:spcPts val="0"/>
              </a:spcAft>
              <a:buClr>
                <a:schemeClr val="lt1"/>
              </a:buClr>
              <a:buSzPts val="4000"/>
              <a:buNone/>
              <a:defRPr sz="4000">
                <a:solidFill>
                  <a:schemeClr val="lt1"/>
                </a:solidFill>
              </a:defRPr>
            </a:lvl7pPr>
            <a:lvl8pPr lvl="7" rtl="0" algn="ctr">
              <a:spcBef>
                <a:spcPts val="0"/>
              </a:spcBef>
              <a:spcAft>
                <a:spcPts val="0"/>
              </a:spcAft>
              <a:buClr>
                <a:schemeClr val="lt1"/>
              </a:buClr>
              <a:buSzPts val="4000"/>
              <a:buNone/>
              <a:defRPr sz="4000">
                <a:solidFill>
                  <a:schemeClr val="lt1"/>
                </a:solidFill>
              </a:defRPr>
            </a:lvl8pPr>
            <a:lvl9pPr lvl="8" rtl="0" algn="ctr">
              <a:spcBef>
                <a:spcPts val="0"/>
              </a:spcBef>
              <a:spcAft>
                <a:spcPts val="0"/>
              </a:spcAft>
              <a:buClr>
                <a:schemeClr val="lt1"/>
              </a:buClr>
              <a:buSzPts val="4000"/>
              <a:buNone/>
              <a:defRPr sz="4000">
                <a:solidFill>
                  <a:schemeClr val="lt1"/>
                </a:solidFill>
              </a:defRPr>
            </a:lvl9pPr>
          </a:lstStyle>
          <a:p>
            <a:r>
              <a:t>xx%</a:t>
            </a:r>
          </a:p>
        </p:txBody>
      </p:sp>
      <p:sp>
        <p:nvSpPr>
          <p:cNvPr id="235" name="Google Shape;235;p22"/>
          <p:cNvSpPr txBox="1"/>
          <p:nvPr>
            <p:ph idx="3" type="subTitle"/>
          </p:nvPr>
        </p:nvSpPr>
        <p:spPr>
          <a:xfrm>
            <a:off x="2968838" y="1805448"/>
            <a:ext cx="3492600" cy="369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200"/>
              <a:buFont typeface="PT Sans"/>
              <a:buNone/>
              <a:defRPr>
                <a:solidFill>
                  <a:schemeClr val="dk1"/>
                </a:solidFill>
              </a:defRPr>
            </a:lvl1pPr>
            <a:lvl2pPr lvl="1" rtl="0" algn="ctr">
              <a:lnSpc>
                <a:spcPct val="100000"/>
              </a:lnSpc>
              <a:spcBef>
                <a:spcPts val="0"/>
              </a:spcBef>
              <a:spcAft>
                <a:spcPts val="0"/>
              </a:spcAft>
              <a:buClr>
                <a:schemeClr val="dk1"/>
              </a:buClr>
              <a:buSzPts val="1200"/>
              <a:buNone/>
              <a:defRPr>
                <a:solidFill>
                  <a:schemeClr val="dk1"/>
                </a:solidFill>
              </a:defRPr>
            </a:lvl2pPr>
            <a:lvl3pPr lvl="2" rtl="0" algn="ctr">
              <a:lnSpc>
                <a:spcPct val="100000"/>
              </a:lnSpc>
              <a:spcBef>
                <a:spcPts val="0"/>
              </a:spcBef>
              <a:spcAft>
                <a:spcPts val="0"/>
              </a:spcAft>
              <a:buClr>
                <a:schemeClr val="dk1"/>
              </a:buClr>
              <a:buSzPts val="1200"/>
              <a:buNone/>
              <a:defRPr>
                <a:solidFill>
                  <a:schemeClr val="dk1"/>
                </a:solidFill>
              </a:defRPr>
            </a:lvl3pPr>
            <a:lvl4pPr lvl="3"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p:txBody>
      </p:sp>
      <p:sp>
        <p:nvSpPr>
          <p:cNvPr id="236" name="Google Shape;236;p22"/>
          <p:cNvSpPr txBox="1"/>
          <p:nvPr>
            <p:ph hasCustomPrompt="1" idx="4" type="title"/>
          </p:nvPr>
        </p:nvSpPr>
        <p:spPr>
          <a:xfrm>
            <a:off x="4709875" y="2678296"/>
            <a:ext cx="3492600" cy="800400"/>
          </a:xfrm>
          <a:prstGeom prst="rect">
            <a:avLst/>
          </a:prstGeom>
          <a:noFill/>
        </p:spPr>
        <p:txBody>
          <a:bodyPr anchorCtr="0" anchor="b" bIns="91425" lIns="91425" spcFirstLastPara="1" rIns="91425" wrap="square" tIns="91425">
            <a:noAutofit/>
          </a:bodyPr>
          <a:lstStyle>
            <a:lvl1pPr lvl="0" rtl="0" algn="ctr">
              <a:spcBef>
                <a:spcPts val="0"/>
              </a:spcBef>
              <a:spcAft>
                <a:spcPts val="0"/>
              </a:spcAft>
              <a:buClr>
                <a:schemeClr val="lt1"/>
              </a:buClr>
              <a:buSzPts val="4000"/>
              <a:buNone/>
              <a:defRPr sz="4000">
                <a:solidFill>
                  <a:schemeClr val="accent2"/>
                </a:solidFill>
              </a:defRPr>
            </a:lvl1pPr>
            <a:lvl2pPr lvl="1" rtl="0" algn="ctr">
              <a:spcBef>
                <a:spcPts val="0"/>
              </a:spcBef>
              <a:spcAft>
                <a:spcPts val="0"/>
              </a:spcAft>
              <a:buClr>
                <a:schemeClr val="lt1"/>
              </a:buClr>
              <a:buSzPts val="4000"/>
              <a:buNone/>
              <a:defRPr sz="4000">
                <a:solidFill>
                  <a:schemeClr val="lt1"/>
                </a:solidFill>
              </a:defRPr>
            </a:lvl2pPr>
            <a:lvl3pPr lvl="2" rtl="0" algn="ctr">
              <a:spcBef>
                <a:spcPts val="0"/>
              </a:spcBef>
              <a:spcAft>
                <a:spcPts val="0"/>
              </a:spcAft>
              <a:buClr>
                <a:schemeClr val="lt1"/>
              </a:buClr>
              <a:buSzPts val="4000"/>
              <a:buNone/>
              <a:defRPr sz="4000">
                <a:solidFill>
                  <a:schemeClr val="lt1"/>
                </a:solidFill>
              </a:defRPr>
            </a:lvl3pPr>
            <a:lvl4pPr lvl="3" rtl="0" algn="ctr">
              <a:spcBef>
                <a:spcPts val="0"/>
              </a:spcBef>
              <a:spcAft>
                <a:spcPts val="0"/>
              </a:spcAft>
              <a:buClr>
                <a:schemeClr val="lt1"/>
              </a:buClr>
              <a:buSzPts val="4000"/>
              <a:buNone/>
              <a:defRPr sz="4000">
                <a:solidFill>
                  <a:schemeClr val="lt1"/>
                </a:solidFill>
              </a:defRPr>
            </a:lvl4pPr>
            <a:lvl5pPr lvl="4" rtl="0" algn="ctr">
              <a:spcBef>
                <a:spcPts val="0"/>
              </a:spcBef>
              <a:spcAft>
                <a:spcPts val="0"/>
              </a:spcAft>
              <a:buClr>
                <a:schemeClr val="lt1"/>
              </a:buClr>
              <a:buSzPts val="4000"/>
              <a:buNone/>
              <a:defRPr sz="4000">
                <a:solidFill>
                  <a:schemeClr val="lt1"/>
                </a:solidFill>
              </a:defRPr>
            </a:lvl5pPr>
            <a:lvl6pPr lvl="5" rtl="0" algn="ctr">
              <a:spcBef>
                <a:spcPts val="0"/>
              </a:spcBef>
              <a:spcAft>
                <a:spcPts val="0"/>
              </a:spcAft>
              <a:buClr>
                <a:schemeClr val="lt1"/>
              </a:buClr>
              <a:buSzPts val="4000"/>
              <a:buNone/>
              <a:defRPr sz="4000">
                <a:solidFill>
                  <a:schemeClr val="lt1"/>
                </a:solidFill>
              </a:defRPr>
            </a:lvl6pPr>
            <a:lvl7pPr lvl="6" rtl="0" algn="ctr">
              <a:spcBef>
                <a:spcPts val="0"/>
              </a:spcBef>
              <a:spcAft>
                <a:spcPts val="0"/>
              </a:spcAft>
              <a:buClr>
                <a:schemeClr val="lt1"/>
              </a:buClr>
              <a:buSzPts val="4000"/>
              <a:buNone/>
              <a:defRPr sz="4000">
                <a:solidFill>
                  <a:schemeClr val="lt1"/>
                </a:solidFill>
              </a:defRPr>
            </a:lvl7pPr>
            <a:lvl8pPr lvl="7" rtl="0" algn="ctr">
              <a:spcBef>
                <a:spcPts val="0"/>
              </a:spcBef>
              <a:spcAft>
                <a:spcPts val="0"/>
              </a:spcAft>
              <a:buClr>
                <a:schemeClr val="lt1"/>
              </a:buClr>
              <a:buSzPts val="4000"/>
              <a:buNone/>
              <a:defRPr sz="4000">
                <a:solidFill>
                  <a:schemeClr val="lt1"/>
                </a:solidFill>
              </a:defRPr>
            </a:lvl8pPr>
            <a:lvl9pPr lvl="8" rtl="0" algn="ctr">
              <a:spcBef>
                <a:spcPts val="0"/>
              </a:spcBef>
              <a:spcAft>
                <a:spcPts val="0"/>
              </a:spcAft>
              <a:buClr>
                <a:schemeClr val="lt1"/>
              </a:buClr>
              <a:buSzPts val="4000"/>
              <a:buNone/>
              <a:defRPr sz="4000">
                <a:solidFill>
                  <a:schemeClr val="lt1"/>
                </a:solidFill>
              </a:defRPr>
            </a:lvl9pPr>
          </a:lstStyle>
          <a:p>
            <a:r>
              <a:t>xx%</a:t>
            </a:r>
          </a:p>
        </p:txBody>
      </p:sp>
      <p:sp>
        <p:nvSpPr>
          <p:cNvPr id="237" name="Google Shape;237;p22"/>
          <p:cNvSpPr txBox="1"/>
          <p:nvPr>
            <p:ph idx="5" type="subTitle"/>
          </p:nvPr>
        </p:nvSpPr>
        <p:spPr>
          <a:xfrm>
            <a:off x="4709875" y="3452940"/>
            <a:ext cx="3492600" cy="369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200"/>
              <a:buFont typeface="PT Sans"/>
              <a:buNone/>
              <a:defRPr>
                <a:solidFill>
                  <a:schemeClr val="dk1"/>
                </a:solidFill>
              </a:defRPr>
            </a:lvl1pPr>
            <a:lvl2pPr lvl="1" rtl="0" algn="ctr">
              <a:lnSpc>
                <a:spcPct val="100000"/>
              </a:lnSpc>
              <a:spcBef>
                <a:spcPts val="0"/>
              </a:spcBef>
              <a:spcAft>
                <a:spcPts val="0"/>
              </a:spcAft>
              <a:buClr>
                <a:schemeClr val="dk1"/>
              </a:buClr>
              <a:buSzPts val="1200"/>
              <a:buNone/>
              <a:defRPr>
                <a:solidFill>
                  <a:schemeClr val="dk1"/>
                </a:solidFill>
              </a:defRPr>
            </a:lvl2pPr>
            <a:lvl3pPr lvl="2" rtl="0" algn="ctr">
              <a:lnSpc>
                <a:spcPct val="100000"/>
              </a:lnSpc>
              <a:spcBef>
                <a:spcPts val="0"/>
              </a:spcBef>
              <a:spcAft>
                <a:spcPts val="0"/>
              </a:spcAft>
              <a:buClr>
                <a:schemeClr val="dk1"/>
              </a:buClr>
              <a:buSzPts val="1200"/>
              <a:buNone/>
              <a:defRPr>
                <a:solidFill>
                  <a:schemeClr val="dk1"/>
                </a:solidFill>
              </a:defRPr>
            </a:lvl3pPr>
            <a:lvl4pPr lvl="3"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p:txBody>
      </p:sp>
      <p:sp>
        <p:nvSpPr>
          <p:cNvPr id="238" name="Google Shape;238;p2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_1">
    <p:spTree>
      <p:nvGrpSpPr>
        <p:cNvPr id="239" name="Shape 239"/>
        <p:cNvGrpSpPr/>
        <p:nvPr/>
      </p:nvGrpSpPr>
      <p:grpSpPr>
        <a:xfrm>
          <a:off x="0" y="0"/>
          <a:ext cx="0" cy="0"/>
          <a:chOff x="0" y="0"/>
          <a:chExt cx="0" cy="0"/>
        </a:xfrm>
      </p:grpSpPr>
      <p:grpSp>
        <p:nvGrpSpPr>
          <p:cNvPr id="240" name="Google Shape;240;p23"/>
          <p:cNvGrpSpPr/>
          <p:nvPr/>
        </p:nvGrpSpPr>
        <p:grpSpPr>
          <a:xfrm>
            <a:off x="233100" y="252900"/>
            <a:ext cx="8677800" cy="4637700"/>
            <a:chOff x="233100" y="252900"/>
            <a:chExt cx="8677800" cy="4637700"/>
          </a:xfrm>
        </p:grpSpPr>
        <p:sp>
          <p:nvSpPr>
            <p:cNvPr id="241" name="Google Shape;241;p23"/>
            <p:cNvSpPr/>
            <p:nvPr/>
          </p:nvSpPr>
          <p:spPr>
            <a:xfrm>
              <a:off x="233100" y="252900"/>
              <a:ext cx="8677800" cy="46377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aleway"/>
                <a:ea typeface="Raleway"/>
                <a:cs typeface="Raleway"/>
                <a:sym typeface="Raleway"/>
              </a:endParaRPr>
            </a:p>
          </p:txBody>
        </p:sp>
        <p:grpSp>
          <p:nvGrpSpPr>
            <p:cNvPr id="242" name="Google Shape;242;p23"/>
            <p:cNvGrpSpPr/>
            <p:nvPr/>
          </p:nvGrpSpPr>
          <p:grpSpPr>
            <a:xfrm>
              <a:off x="486125" y="539500"/>
              <a:ext cx="8171750" cy="4064500"/>
              <a:chOff x="486125" y="539500"/>
              <a:chExt cx="8171750" cy="4064500"/>
            </a:xfrm>
          </p:grpSpPr>
          <p:grpSp>
            <p:nvGrpSpPr>
              <p:cNvPr id="243" name="Google Shape;243;p23"/>
              <p:cNvGrpSpPr/>
              <p:nvPr/>
            </p:nvGrpSpPr>
            <p:grpSpPr>
              <a:xfrm rot="5400000">
                <a:off x="299400" y="4190175"/>
                <a:ext cx="600550" cy="227100"/>
                <a:chOff x="789175" y="425950"/>
                <a:chExt cx="600550" cy="227100"/>
              </a:xfrm>
            </p:grpSpPr>
            <p:sp>
              <p:nvSpPr>
                <p:cNvPr id="244" name="Google Shape;244;p23"/>
                <p:cNvSpPr/>
                <p:nvPr/>
              </p:nvSpPr>
              <p:spPr>
                <a:xfrm>
                  <a:off x="789175" y="425950"/>
                  <a:ext cx="227100" cy="2271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aleway"/>
                    <a:ea typeface="Raleway"/>
                    <a:cs typeface="Raleway"/>
                    <a:sym typeface="Raleway"/>
                  </a:endParaRPr>
                </a:p>
              </p:txBody>
            </p:sp>
            <p:sp>
              <p:nvSpPr>
                <p:cNvPr id="245" name="Google Shape;245;p23"/>
                <p:cNvSpPr/>
                <p:nvPr/>
              </p:nvSpPr>
              <p:spPr>
                <a:xfrm>
                  <a:off x="1162625" y="425950"/>
                  <a:ext cx="227100" cy="2271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aleway"/>
                    <a:ea typeface="Raleway"/>
                    <a:cs typeface="Raleway"/>
                    <a:sym typeface="Raleway"/>
                  </a:endParaRPr>
                </a:p>
              </p:txBody>
            </p:sp>
          </p:grpSp>
          <p:sp>
            <p:nvSpPr>
              <p:cNvPr id="246" name="Google Shape;246;p23"/>
              <p:cNvSpPr/>
              <p:nvPr/>
            </p:nvSpPr>
            <p:spPr>
              <a:xfrm rot="5400000">
                <a:off x="8430775" y="539500"/>
                <a:ext cx="227100" cy="2271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aleway"/>
                  <a:ea typeface="Raleway"/>
                  <a:cs typeface="Raleway"/>
                  <a:sym typeface="Raleway"/>
                </a:endParaRPr>
              </a:p>
            </p:txBody>
          </p:sp>
        </p:grpSp>
      </p:grpSp>
      <p:grpSp>
        <p:nvGrpSpPr>
          <p:cNvPr id="247" name="Google Shape;247;p23"/>
          <p:cNvGrpSpPr/>
          <p:nvPr/>
        </p:nvGrpSpPr>
        <p:grpSpPr>
          <a:xfrm>
            <a:off x="-4537575" y="-2249975"/>
            <a:ext cx="16677901" cy="9447826"/>
            <a:chOff x="-4537575" y="-2249975"/>
            <a:chExt cx="16677901" cy="9447826"/>
          </a:xfrm>
        </p:grpSpPr>
        <p:pic>
          <p:nvPicPr>
            <p:cNvPr id="248" name="Google Shape;248;p23"/>
            <p:cNvPicPr preferRelativeResize="0"/>
            <p:nvPr/>
          </p:nvPicPr>
          <p:blipFill>
            <a:blip r:embed="rId2">
              <a:alphaModFix/>
            </a:blip>
            <a:stretch>
              <a:fillRect/>
            </a:stretch>
          </p:blipFill>
          <p:spPr>
            <a:xfrm flipH="1" rot="-2700010">
              <a:off x="-3782873" y="-489731"/>
              <a:ext cx="7077144" cy="5066088"/>
            </a:xfrm>
            <a:prstGeom prst="rect">
              <a:avLst/>
            </a:prstGeom>
            <a:noFill/>
            <a:ln>
              <a:noFill/>
            </a:ln>
          </p:spPr>
        </p:pic>
        <p:pic>
          <p:nvPicPr>
            <p:cNvPr id="249" name="Google Shape;249;p23"/>
            <p:cNvPicPr preferRelativeResize="0"/>
            <p:nvPr/>
          </p:nvPicPr>
          <p:blipFill>
            <a:blip r:embed="rId2">
              <a:alphaModFix/>
            </a:blip>
            <a:stretch>
              <a:fillRect/>
            </a:stretch>
          </p:blipFill>
          <p:spPr>
            <a:xfrm rot="-6020753">
              <a:off x="5478208" y="732544"/>
              <a:ext cx="7073111" cy="5063187"/>
            </a:xfrm>
            <a:prstGeom prst="rect">
              <a:avLst/>
            </a:prstGeom>
            <a:noFill/>
            <a:ln>
              <a:noFill/>
            </a:ln>
          </p:spPr>
        </p:pic>
      </p:grpSp>
      <p:sp>
        <p:nvSpPr>
          <p:cNvPr id="250" name="Google Shape;250;p23"/>
          <p:cNvSpPr txBox="1"/>
          <p:nvPr>
            <p:ph type="title"/>
          </p:nvPr>
        </p:nvSpPr>
        <p:spPr>
          <a:xfrm>
            <a:off x="2347950" y="539500"/>
            <a:ext cx="4448100" cy="11082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6000"/>
              <a:buNone/>
              <a:defRPr sz="6000"/>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p:txBody>
      </p:sp>
      <p:sp>
        <p:nvSpPr>
          <p:cNvPr id="251" name="Google Shape;251;p23"/>
          <p:cNvSpPr txBox="1"/>
          <p:nvPr>
            <p:ph idx="1" type="subTitle"/>
          </p:nvPr>
        </p:nvSpPr>
        <p:spPr>
          <a:xfrm>
            <a:off x="2347950" y="1940900"/>
            <a:ext cx="4448100" cy="1169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252" name="Google Shape;252;p23"/>
          <p:cNvSpPr txBox="1"/>
          <p:nvPr/>
        </p:nvSpPr>
        <p:spPr>
          <a:xfrm>
            <a:off x="2099100" y="4049900"/>
            <a:ext cx="4945800" cy="554100"/>
          </a:xfrm>
          <a:prstGeom prst="rect">
            <a:avLst/>
          </a:prstGeom>
          <a:noFill/>
          <a:ln>
            <a:noFill/>
          </a:ln>
        </p:spPr>
        <p:txBody>
          <a:bodyPr anchorCtr="0" anchor="t" bIns="91425" lIns="91425" spcFirstLastPara="1" rIns="91425" wrap="square" tIns="91425">
            <a:noAutofit/>
          </a:bodyPr>
          <a:lstStyle/>
          <a:p>
            <a:pPr indent="0" lvl="0" marL="0" rtl="0" algn="ctr">
              <a:spcBef>
                <a:spcPts val="300"/>
              </a:spcBef>
              <a:spcAft>
                <a:spcPts val="0"/>
              </a:spcAft>
              <a:buNone/>
            </a:pPr>
            <a:r>
              <a:rPr b="1" lang="en" sz="1200">
                <a:solidFill>
                  <a:schemeClr val="dk1"/>
                </a:solidFill>
                <a:latin typeface="Raleway"/>
                <a:ea typeface="Raleway"/>
                <a:cs typeface="Raleway"/>
                <a:sym typeface="Raleway"/>
              </a:rPr>
              <a:t>CREDITS:</a:t>
            </a:r>
            <a:r>
              <a:rPr lang="en" sz="1200">
                <a:solidFill>
                  <a:schemeClr val="dk1"/>
                </a:solidFill>
                <a:latin typeface="Raleway"/>
                <a:ea typeface="Raleway"/>
                <a:cs typeface="Raleway"/>
                <a:sym typeface="Raleway"/>
              </a:rPr>
              <a:t> This presentation template was created by </a:t>
            </a:r>
            <a:r>
              <a:rPr b="1" lang="en" sz="1200" u="sng">
                <a:solidFill>
                  <a:schemeClr val="dk1"/>
                </a:solidFill>
                <a:latin typeface="Raleway"/>
                <a:ea typeface="Raleway"/>
                <a:cs typeface="Raleway"/>
                <a:sym typeface="Raleway"/>
                <a:hlinkClick r:id="rId3">
                  <a:extLst>
                    <a:ext uri="{A12FA001-AC4F-418D-AE19-62706E023703}">
                      <ahyp:hlinkClr val="tx"/>
                    </a:ext>
                  </a:extLst>
                </a:hlinkClick>
              </a:rPr>
              <a:t>Slidesgo</a:t>
            </a:r>
            <a:r>
              <a:rPr lang="en" sz="1200">
                <a:solidFill>
                  <a:schemeClr val="dk1"/>
                </a:solidFill>
                <a:latin typeface="Raleway"/>
                <a:ea typeface="Raleway"/>
                <a:cs typeface="Raleway"/>
                <a:sym typeface="Raleway"/>
              </a:rPr>
              <a:t>, and includes icons by </a:t>
            </a:r>
            <a:r>
              <a:rPr b="1" lang="en" sz="1200" u="sng">
                <a:solidFill>
                  <a:schemeClr val="dk1"/>
                </a:solidFill>
                <a:latin typeface="Raleway"/>
                <a:ea typeface="Raleway"/>
                <a:cs typeface="Raleway"/>
                <a:sym typeface="Raleway"/>
                <a:hlinkClick r:id="rId4">
                  <a:extLst>
                    <a:ext uri="{A12FA001-AC4F-418D-AE19-62706E023703}">
                      <ahyp:hlinkClr val="tx"/>
                    </a:ext>
                  </a:extLst>
                </a:hlinkClick>
              </a:rPr>
              <a:t>Flaticon</a:t>
            </a:r>
            <a:r>
              <a:rPr lang="en" sz="1200">
                <a:solidFill>
                  <a:schemeClr val="dk1"/>
                </a:solidFill>
                <a:latin typeface="Raleway"/>
                <a:ea typeface="Raleway"/>
                <a:cs typeface="Raleway"/>
                <a:sym typeface="Raleway"/>
              </a:rPr>
              <a:t>, and infographics &amp; images by </a:t>
            </a:r>
            <a:r>
              <a:rPr b="1" lang="en" sz="1200" u="sng">
                <a:solidFill>
                  <a:schemeClr val="dk1"/>
                </a:solidFill>
                <a:latin typeface="Raleway"/>
                <a:ea typeface="Raleway"/>
                <a:cs typeface="Raleway"/>
                <a:sym typeface="Raleway"/>
                <a:hlinkClick r:id="rId5">
                  <a:extLst>
                    <a:ext uri="{A12FA001-AC4F-418D-AE19-62706E023703}">
                      <ahyp:hlinkClr val="tx"/>
                    </a:ext>
                  </a:extLst>
                </a:hlinkClick>
              </a:rPr>
              <a:t>Freepik</a:t>
            </a:r>
            <a:r>
              <a:rPr lang="en" sz="1200" u="sng">
                <a:solidFill>
                  <a:schemeClr val="dk1"/>
                </a:solidFill>
                <a:latin typeface="Raleway"/>
                <a:ea typeface="Raleway"/>
                <a:cs typeface="Raleway"/>
                <a:sym typeface="Raleway"/>
              </a:rPr>
              <a:t> </a:t>
            </a:r>
            <a:endParaRPr b="1" sz="1200" u="sng">
              <a:solidFill>
                <a:schemeClr val="dk1"/>
              </a:solidFill>
              <a:latin typeface="Raleway"/>
              <a:ea typeface="Raleway"/>
              <a:cs typeface="Raleway"/>
              <a:sym typeface="Raleway"/>
            </a:endParaRPr>
          </a:p>
        </p:txBody>
      </p:sp>
      <p:sp>
        <p:nvSpPr>
          <p:cNvPr id="253" name="Google Shape;253;p2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254" name="Shape 254"/>
        <p:cNvGrpSpPr/>
        <p:nvPr/>
      </p:nvGrpSpPr>
      <p:grpSpPr>
        <a:xfrm>
          <a:off x="0" y="0"/>
          <a:ext cx="0" cy="0"/>
          <a:chOff x="0" y="0"/>
          <a:chExt cx="0" cy="0"/>
        </a:xfrm>
      </p:grpSpPr>
      <p:grpSp>
        <p:nvGrpSpPr>
          <p:cNvPr id="255" name="Google Shape;255;p24"/>
          <p:cNvGrpSpPr/>
          <p:nvPr/>
        </p:nvGrpSpPr>
        <p:grpSpPr>
          <a:xfrm>
            <a:off x="-2825274" y="-3157415"/>
            <a:ext cx="14284504" cy="10512800"/>
            <a:chOff x="-2825274" y="-3157415"/>
            <a:chExt cx="14284504" cy="10512800"/>
          </a:xfrm>
        </p:grpSpPr>
        <p:pic>
          <p:nvPicPr>
            <p:cNvPr id="256" name="Google Shape;256;p24"/>
            <p:cNvPicPr preferRelativeResize="0"/>
            <p:nvPr/>
          </p:nvPicPr>
          <p:blipFill>
            <a:blip r:embed="rId2">
              <a:alphaModFix/>
            </a:blip>
            <a:stretch>
              <a:fillRect/>
            </a:stretch>
          </p:blipFill>
          <p:spPr>
            <a:xfrm flipH="1" rot="878570">
              <a:off x="5206411" y="2520664"/>
              <a:ext cx="5820694" cy="4166673"/>
            </a:xfrm>
            <a:prstGeom prst="rect">
              <a:avLst/>
            </a:prstGeom>
            <a:noFill/>
            <a:ln>
              <a:noFill/>
            </a:ln>
          </p:spPr>
        </p:pic>
        <p:pic>
          <p:nvPicPr>
            <p:cNvPr id="257" name="Google Shape;257;p24"/>
            <p:cNvPicPr preferRelativeResize="0"/>
            <p:nvPr/>
          </p:nvPicPr>
          <p:blipFill>
            <a:blip r:embed="rId3">
              <a:alphaModFix/>
            </a:blip>
            <a:stretch>
              <a:fillRect/>
            </a:stretch>
          </p:blipFill>
          <p:spPr>
            <a:xfrm flipH="1" rot="-9755820">
              <a:off x="-2240196" y="-2261255"/>
              <a:ext cx="6749446" cy="4945353"/>
            </a:xfrm>
            <a:prstGeom prst="rect">
              <a:avLst/>
            </a:prstGeom>
            <a:noFill/>
            <a:ln>
              <a:noFill/>
            </a:ln>
          </p:spPr>
        </p:pic>
      </p:grpSp>
      <p:grpSp>
        <p:nvGrpSpPr>
          <p:cNvPr id="258" name="Google Shape;258;p24"/>
          <p:cNvGrpSpPr/>
          <p:nvPr/>
        </p:nvGrpSpPr>
        <p:grpSpPr>
          <a:xfrm>
            <a:off x="246950" y="1923050"/>
            <a:ext cx="227100" cy="2989200"/>
            <a:chOff x="246950" y="282625"/>
            <a:chExt cx="227100" cy="2989200"/>
          </a:xfrm>
        </p:grpSpPr>
        <p:sp>
          <p:nvSpPr>
            <p:cNvPr id="259" name="Google Shape;259;p24"/>
            <p:cNvSpPr/>
            <p:nvPr/>
          </p:nvSpPr>
          <p:spPr>
            <a:xfrm>
              <a:off x="246950" y="282625"/>
              <a:ext cx="227100" cy="2271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aleway"/>
                <a:ea typeface="Raleway"/>
                <a:cs typeface="Raleway"/>
                <a:sym typeface="Raleway"/>
              </a:endParaRPr>
            </a:p>
          </p:txBody>
        </p:sp>
        <p:sp>
          <p:nvSpPr>
            <p:cNvPr id="260" name="Google Shape;260;p24"/>
            <p:cNvSpPr/>
            <p:nvPr/>
          </p:nvSpPr>
          <p:spPr>
            <a:xfrm>
              <a:off x="246950" y="2671275"/>
              <a:ext cx="227100" cy="2271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aleway"/>
                <a:ea typeface="Raleway"/>
                <a:cs typeface="Raleway"/>
                <a:sym typeface="Raleway"/>
              </a:endParaRPr>
            </a:p>
          </p:txBody>
        </p:sp>
        <p:sp>
          <p:nvSpPr>
            <p:cNvPr id="261" name="Google Shape;261;p24"/>
            <p:cNvSpPr/>
            <p:nvPr/>
          </p:nvSpPr>
          <p:spPr>
            <a:xfrm>
              <a:off x="246950" y="3044725"/>
              <a:ext cx="227100" cy="2271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aleway"/>
                <a:ea typeface="Raleway"/>
                <a:cs typeface="Raleway"/>
                <a:sym typeface="Raleway"/>
              </a:endParaRPr>
            </a:p>
          </p:txBody>
        </p:sp>
      </p:grpSp>
      <p:sp>
        <p:nvSpPr>
          <p:cNvPr id="262" name="Google Shape;262;p2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263" name="Shape 263"/>
        <p:cNvGrpSpPr/>
        <p:nvPr/>
      </p:nvGrpSpPr>
      <p:grpSpPr>
        <a:xfrm>
          <a:off x="0" y="0"/>
          <a:ext cx="0" cy="0"/>
          <a:chOff x="0" y="0"/>
          <a:chExt cx="0" cy="0"/>
        </a:xfrm>
      </p:grpSpPr>
      <p:grpSp>
        <p:nvGrpSpPr>
          <p:cNvPr id="264" name="Google Shape;264;p25"/>
          <p:cNvGrpSpPr/>
          <p:nvPr/>
        </p:nvGrpSpPr>
        <p:grpSpPr>
          <a:xfrm>
            <a:off x="233100" y="252900"/>
            <a:ext cx="8677800" cy="4637700"/>
            <a:chOff x="233100" y="252900"/>
            <a:chExt cx="8677800" cy="4637700"/>
          </a:xfrm>
        </p:grpSpPr>
        <p:sp>
          <p:nvSpPr>
            <p:cNvPr id="265" name="Google Shape;265;p25"/>
            <p:cNvSpPr/>
            <p:nvPr/>
          </p:nvSpPr>
          <p:spPr>
            <a:xfrm>
              <a:off x="233100" y="252900"/>
              <a:ext cx="8677800" cy="46377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aleway"/>
                <a:ea typeface="Raleway"/>
                <a:cs typeface="Raleway"/>
                <a:sym typeface="Raleway"/>
              </a:endParaRPr>
            </a:p>
          </p:txBody>
        </p:sp>
        <p:grpSp>
          <p:nvGrpSpPr>
            <p:cNvPr id="266" name="Google Shape;266;p25"/>
            <p:cNvGrpSpPr/>
            <p:nvPr/>
          </p:nvGrpSpPr>
          <p:grpSpPr>
            <a:xfrm>
              <a:off x="486125" y="539500"/>
              <a:ext cx="8171750" cy="4064500"/>
              <a:chOff x="486125" y="539500"/>
              <a:chExt cx="8171750" cy="4064500"/>
            </a:xfrm>
          </p:grpSpPr>
          <p:grpSp>
            <p:nvGrpSpPr>
              <p:cNvPr id="267" name="Google Shape;267;p25"/>
              <p:cNvGrpSpPr/>
              <p:nvPr/>
            </p:nvGrpSpPr>
            <p:grpSpPr>
              <a:xfrm rot="5400000">
                <a:off x="299400" y="4190175"/>
                <a:ext cx="600550" cy="227100"/>
                <a:chOff x="789175" y="425950"/>
                <a:chExt cx="600550" cy="227100"/>
              </a:xfrm>
            </p:grpSpPr>
            <p:sp>
              <p:nvSpPr>
                <p:cNvPr id="268" name="Google Shape;268;p25"/>
                <p:cNvSpPr/>
                <p:nvPr/>
              </p:nvSpPr>
              <p:spPr>
                <a:xfrm>
                  <a:off x="789175" y="425950"/>
                  <a:ext cx="227100" cy="2271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aleway"/>
                    <a:ea typeface="Raleway"/>
                    <a:cs typeface="Raleway"/>
                    <a:sym typeface="Raleway"/>
                  </a:endParaRPr>
                </a:p>
              </p:txBody>
            </p:sp>
            <p:sp>
              <p:nvSpPr>
                <p:cNvPr id="269" name="Google Shape;269;p25"/>
                <p:cNvSpPr/>
                <p:nvPr/>
              </p:nvSpPr>
              <p:spPr>
                <a:xfrm>
                  <a:off x="1162625" y="425950"/>
                  <a:ext cx="227100" cy="2271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aleway"/>
                    <a:ea typeface="Raleway"/>
                    <a:cs typeface="Raleway"/>
                    <a:sym typeface="Raleway"/>
                  </a:endParaRPr>
                </a:p>
              </p:txBody>
            </p:sp>
          </p:grpSp>
          <p:sp>
            <p:nvSpPr>
              <p:cNvPr id="270" name="Google Shape;270;p25"/>
              <p:cNvSpPr/>
              <p:nvPr/>
            </p:nvSpPr>
            <p:spPr>
              <a:xfrm rot="5400000">
                <a:off x="8430775" y="539500"/>
                <a:ext cx="227100" cy="2271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aleway"/>
                  <a:ea typeface="Raleway"/>
                  <a:cs typeface="Raleway"/>
                  <a:sym typeface="Raleway"/>
                </a:endParaRPr>
              </a:p>
            </p:txBody>
          </p:sp>
        </p:grpSp>
      </p:grpSp>
      <p:grpSp>
        <p:nvGrpSpPr>
          <p:cNvPr id="271" name="Google Shape;271;p25"/>
          <p:cNvGrpSpPr/>
          <p:nvPr/>
        </p:nvGrpSpPr>
        <p:grpSpPr>
          <a:xfrm>
            <a:off x="-4637900" y="-3318702"/>
            <a:ext cx="16509950" cy="12107424"/>
            <a:chOff x="-4637900" y="-3318702"/>
            <a:chExt cx="16509950" cy="12107424"/>
          </a:xfrm>
        </p:grpSpPr>
        <p:pic>
          <p:nvPicPr>
            <p:cNvPr id="272" name="Google Shape;272;p25"/>
            <p:cNvPicPr preferRelativeResize="0"/>
            <p:nvPr/>
          </p:nvPicPr>
          <p:blipFill>
            <a:blip r:embed="rId2">
              <a:alphaModFix/>
            </a:blip>
            <a:stretch>
              <a:fillRect/>
            </a:stretch>
          </p:blipFill>
          <p:spPr>
            <a:xfrm rot="4174564">
              <a:off x="6805253" y="-2152294"/>
              <a:ext cx="5000719" cy="3615060"/>
            </a:xfrm>
            <a:prstGeom prst="rect">
              <a:avLst/>
            </a:prstGeom>
            <a:noFill/>
            <a:ln>
              <a:noFill/>
            </a:ln>
          </p:spPr>
        </p:pic>
        <p:pic>
          <p:nvPicPr>
            <p:cNvPr id="273" name="Google Shape;273;p25"/>
            <p:cNvPicPr preferRelativeResize="0"/>
            <p:nvPr/>
          </p:nvPicPr>
          <p:blipFill>
            <a:blip r:embed="rId2">
              <a:alphaModFix/>
            </a:blip>
            <a:stretch>
              <a:fillRect/>
            </a:stretch>
          </p:blipFill>
          <p:spPr>
            <a:xfrm rot="4174570">
              <a:off x="-4537818" y="1545241"/>
              <a:ext cx="7575637" cy="5476464"/>
            </a:xfrm>
            <a:prstGeom prst="rect">
              <a:avLst/>
            </a:prstGeom>
            <a:noFill/>
            <a:ln>
              <a:noFill/>
            </a:ln>
          </p:spPr>
        </p:pic>
      </p:grpSp>
      <p:sp>
        <p:nvSpPr>
          <p:cNvPr id="274" name="Google Shape;274;p2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9" name="Shape 29"/>
        <p:cNvGrpSpPr/>
        <p:nvPr/>
      </p:nvGrpSpPr>
      <p:grpSpPr>
        <a:xfrm>
          <a:off x="0" y="0"/>
          <a:ext cx="0" cy="0"/>
          <a:chOff x="0" y="0"/>
          <a:chExt cx="0" cy="0"/>
        </a:xfrm>
      </p:grpSpPr>
      <p:grpSp>
        <p:nvGrpSpPr>
          <p:cNvPr id="30" name="Google Shape;30;p4"/>
          <p:cNvGrpSpPr/>
          <p:nvPr/>
        </p:nvGrpSpPr>
        <p:grpSpPr>
          <a:xfrm>
            <a:off x="-1932494" y="-1357225"/>
            <a:ext cx="12499649" cy="7027446"/>
            <a:chOff x="-1932494" y="-1357225"/>
            <a:chExt cx="12499649" cy="7027446"/>
          </a:xfrm>
        </p:grpSpPr>
        <p:pic>
          <p:nvPicPr>
            <p:cNvPr id="31" name="Google Shape;31;p4"/>
            <p:cNvPicPr preferRelativeResize="0"/>
            <p:nvPr/>
          </p:nvPicPr>
          <p:blipFill>
            <a:blip r:embed="rId2">
              <a:alphaModFix/>
            </a:blip>
            <a:stretch>
              <a:fillRect/>
            </a:stretch>
          </p:blipFill>
          <p:spPr>
            <a:xfrm rot="5400000">
              <a:off x="-2138120" y="-1151600"/>
              <a:ext cx="3403375" cy="2992125"/>
            </a:xfrm>
            <a:prstGeom prst="rect">
              <a:avLst/>
            </a:prstGeom>
            <a:noFill/>
            <a:ln>
              <a:noFill/>
            </a:ln>
          </p:spPr>
        </p:pic>
        <p:pic>
          <p:nvPicPr>
            <p:cNvPr id="32" name="Google Shape;32;p4"/>
            <p:cNvPicPr preferRelativeResize="0"/>
            <p:nvPr/>
          </p:nvPicPr>
          <p:blipFill>
            <a:blip r:embed="rId3">
              <a:alphaModFix/>
            </a:blip>
            <a:stretch>
              <a:fillRect/>
            </a:stretch>
          </p:blipFill>
          <p:spPr>
            <a:xfrm flipH="1" rot="-827776">
              <a:off x="6967591" y="3675139"/>
              <a:ext cx="3457954" cy="1605940"/>
            </a:xfrm>
            <a:prstGeom prst="rect">
              <a:avLst/>
            </a:prstGeom>
            <a:noFill/>
            <a:ln>
              <a:noFill/>
            </a:ln>
          </p:spPr>
        </p:pic>
      </p:grpSp>
      <p:sp>
        <p:nvSpPr>
          <p:cNvPr id="33" name="Google Shape;33;p4"/>
          <p:cNvSpPr txBox="1"/>
          <p:nvPr>
            <p:ph type="title"/>
          </p:nvPr>
        </p:nvSpPr>
        <p:spPr>
          <a:xfrm>
            <a:off x="720000" y="445025"/>
            <a:ext cx="7704000" cy="6492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4" name="Google Shape;34;p4"/>
          <p:cNvSpPr txBox="1"/>
          <p:nvPr>
            <p:ph idx="1" type="body"/>
          </p:nvPr>
        </p:nvSpPr>
        <p:spPr>
          <a:xfrm>
            <a:off x="720000" y="1215752"/>
            <a:ext cx="7704000" cy="3693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SzPts val="1200"/>
              <a:buFont typeface="Nunito Light"/>
              <a:buChar char="●"/>
              <a:defRPr/>
            </a:lvl1pPr>
            <a:lvl2pPr indent="-304800" lvl="1" marL="914400" rtl="0">
              <a:lnSpc>
                <a:spcPct val="100000"/>
              </a:lnSpc>
              <a:spcBef>
                <a:spcPts val="0"/>
              </a:spcBef>
              <a:spcAft>
                <a:spcPts val="0"/>
              </a:spcAft>
              <a:buSzPts val="1200"/>
              <a:buFont typeface="Nunito Light"/>
              <a:buChar char="○"/>
              <a:defRPr/>
            </a:lvl2pPr>
            <a:lvl3pPr indent="-304800" lvl="2" marL="1371600" rtl="0">
              <a:lnSpc>
                <a:spcPct val="100000"/>
              </a:lnSpc>
              <a:spcBef>
                <a:spcPts val="0"/>
              </a:spcBef>
              <a:spcAft>
                <a:spcPts val="0"/>
              </a:spcAft>
              <a:buSzPts val="1200"/>
              <a:buFont typeface="Nunito Light"/>
              <a:buChar char="■"/>
              <a:defRPr/>
            </a:lvl3pPr>
            <a:lvl4pPr indent="-304800" lvl="3" marL="1828800" rtl="0">
              <a:lnSpc>
                <a:spcPct val="100000"/>
              </a:lnSpc>
              <a:spcBef>
                <a:spcPts val="0"/>
              </a:spcBef>
              <a:spcAft>
                <a:spcPts val="0"/>
              </a:spcAft>
              <a:buSzPts val="1200"/>
              <a:buFont typeface="Nunito Light"/>
              <a:buChar char="●"/>
              <a:defRPr/>
            </a:lvl4pPr>
            <a:lvl5pPr indent="-304800" lvl="4" marL="2286000" rtl="0">
              <a:lnSpc>
                <a:spcPct val="100000"/>
              </a:lnSpc>
              <a:spcBef>
                <a:spcPts val="0"/>
              </a:spcBef>
              <a:spcAft>
                <a:spcPts val="0"/>
              </a:spcAft>
              <a:buSzPts val="1200"/>
              <a:buFont typeface="Nunito Light"/>
              <a:buChar char="○"/>
              <a:defRPr/>
            </a:lvl5pPr>
            <a:lvl6pPr indent="-304800" lvl="5" marL="2743200" rtl="0">
              <a:lnSpc>
                <a:spcPct val="100000"/>
              </a:lnSpc>
              <a:spcBef>
                <a:spcPts val="0"/>
              </a:spcBef>
              <a:spcAft>
                <a:spcPts val="0"/>
              </a:spcAft>
              <a:buSzPts val="1200"/>
              <a:buFont typeface="Nunito Light"/>
              <a:buChar char="■"/>
              <a:defRPr/>
            </a:lvl6pPr>
            <a:lvl7pPr indent="-304800" lvl="6" marL="3200400" rtl="0">
              <a:lnSpc>
                <a:spcPct val="100000"/>
              </a:lnSpc>
              <a:spcBef>
                <a:spcPts val="0"/>
              </a:spcBef>
              <a:spcAft>
                <a:spcPts val="0"/>
              </a:spcAft>
              <a:buSzPts val="1200"/>
              <a:buFont typeface="Nunito Light"/>
              <a:buChar char="●"/>
              <a:defRPr/>
            </a:lvl7pPr>
            <a:lvl8pPr indent="-304800" lvl="7" marL="3657600" rtl="0">
              <a:lnSpc>
                <a:spcPct val="100000"/>
              </a:lnSpc>
              <a:spcBef>
                <a:spcPts val="0"/>
              </a:spcBef>
              <a:spcAft>
                <a:spcPts val="0"/>
              </a:spcAft>
              <a:buSzPts val="1200"/>
              <a:buFont typeface="Nunito Light"/>
              <a:buChar char="○"/>
              <a:defRPr/>
            </a:lvl8pPr>
            <a:lvl9pPr indent="-304800" lvl="8" marL="4114800" rtl="0">
              <a:lnSpc>
                <a:spcPct val="100000"/>
              </a:lnSpc>
              <a:spcBef>
                <a:spcPts val="0"/>
              </a:spcBef>
              <a:spcAft>
                <a:spcPts val="0"/>
              </a:spcAft>
              <a:buSzPts val="1200"/>
              <a:buFont typeface="Nunito Light"/>
              <a:buChar char="■"/>
              <a:defRPr/>
            </a:lvl9pPr>
          </a:lstStyle>
          <a:p/>
        </p:txBody>
      </p:sp>
      <p:sp>
        <p:nvSpPr>
          <p:cNvPr id="35" name="Google Shape;35;p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6" name="Shape 36"/>
        <p:cNvGrpSpPr/>
        <p:nvPr/>
      </p:nvGrpSpPr>
      <p:grpSpPr>
        <a:xfrm>
          <a:off x="0" y="0"/>
          <a:ext cx="0" cy="0"/>
          <a:chOff x="0" y="0"/>
          <a:chExt cx="0" cy="0"/>
        </a:xfrm>
      </p:grpSpPr>
      <p:grpSp>
        <p:nvGrpSpPr>
          <p:cNvPr id="37" name="Google Shape;37;p5"/>
          <p:cNvGrpSpPr/>
          <p:nvPr/>
        </p:nvGrpSpPr>
        <p:grpSpPr>
          <a:xfrm>
            <a:off x="-4289842" y="-1304667"/>
            <a:ext cx="16897342" cy="8304584"/>
            <a:chOff x="-4289842" y="-1304667"/>
            <a:chExt cx="16897342" cy="8304584"/>
          </a:xfrm>
        </p:grpSpPr>
        <p:pic>
          <p:nvPicPr>
            <p:cNvPr id="38" name="Google Shape;38;p5"/>
            <p:cNvPicPr preferRelativeResize="0"/>
            <p:nvPr/>
          </p:nvPicPr>
          <p:blipFill>
            <a:blip r:embed="rId2">
              <a:alphaModFix/>
            </a:blip>
            <a:stretch>
              <a:fillRect/>
            </a:stretch>
          </p:blipFill>
          <p:spPr>
            <a:xfrm flipH="1" rot="-2565567">
              <a:off x="6303202" y="702652"/>
              <a:ext cx="5591046" cy="4289945"/>
            </a:xfrm>
            <a:prstGeom prst="rect">
              <a:avLst/>
            </a:prstGeom>
            <a:noFill/>
            <a:ln>
              <a:noFill/>
            </a:ln>
          </p:spPr>
        </p:pic>
        <p:pic>
          <p:nvPicPr>
            <p:cNvPr id="39" name="Google Shape;39;p5"/>
            <p:cNvPicPr preferRelativeResize="0"/>
            <p:nvPr/>
          </p:nvPicPr>
          <p:blipFill>
            <a:blip r:embed="rId3">
              <a:alphaModFix/>
            </a:blip>
            <a:stretch>
              <a:fillRect/>
            </a:stretch>
          </p:blipFill>
          <p:spPr>
            <a:xfrm flipH="1" rot="8100000">
              <a:off x="-3438028" y="275875"/>
              <a:ext cx="6600954" cy="5143501"/>
            </a:xfrm>
            <a:prstGeom prst="rect">
              <a:avLst/>
            </a:prstGeom>
            <a:noFill/>
            <a:ln>
              <a:noFill/>
            </a:ln>
          </p:spPr>
        </p:pic>
      </p:grpSp>
      <p:sp>
        <p:nvSpPr>
          <p:cNvPr id="40" name="Google Shape;40;p5"/>
          <p:cNvSpPr txBox="1"/>
          <p:nvPr>
            <p:ph type="title"/>
          </p:nvPr>
        </p:nvSpPr>
        <p:spPr>
          <a:xfrm>
            <a:off x="720000" y="445025"/>
            <a:ext cx="7704000" cy="6492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41" name="Google Shape;41;p5"/>
          <p:cNvSpPr txBox="1"/>
          <p:nvPr>
            <p:ph idx="1" type="subTitle"/>
          </p:nvPr>
        </p:nvSpPr>
        <p:spPr>
          <a:xfrm>
            <a:off x="4931306" y="2985568"/>
            <a:ext cx="3177900" cy="1293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b="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42" name="Google Shape;42;p5"/>
          <p:cNvSpPr txBox="1"/>
          <p:nvPr>
            <p:ph idx="2" type="subTitle"/>
          </p:nvPr>
        </p:nvSpPr>
        <p:spPr>
          <a:xfrm>
            <a:off x="1034779" y="2985568"/>
            <a:ext cx="3177900" cy="1293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b="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43" name="Google Shape;43;p5"/>
          <p:cNvSpPr txBox="1"/>
          <p:nvPr>
            <p:ph idx="3" type="subTitle"/>
          </p:nvPr>
        </p:nvSpPr>
        <p:spPr>
          <a:xfrm>
            <a:off x="1034779" y="2495086"/>
            <a:ext cx="3177900" cy="461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accent2"/>
              </a:buClr>
              <a:buSzPts val="1800"/>
              <a:buFont typeface="Inter"/>
              <a:buNone/>
              <a:defRPr sz="1800">
                <a:solidFill>
                  <a:schemeClr val="accent2"/>
                </a:solidFill>
                <a:latin typeface="Inter"/>
                <a:ea typeface="Inter"/>
                <a:cs typeface="Inter"/>
                <a:sym typeface="Inter"/>
              </a:defRPr>
            </a:lvl1pPr>
            <a:lvl2pPr lvl="1" rtl="0" algn="ctr">
              <a:lnSpc>
                <a:spcPct val="100000"/>
              </a:lnSpc>
              <a:spcBef>
                <a:spcPts val="0"/>
              </a:spcBef>
              <a:spcAft>
                <a:spcPts val="0"/>
              </a:spcAft>
              <a:buClr>
                <a:schemeClr val="accent2"/>
              </a:buClr>
              <a:buSzPts val="1800"/>
              <a:buFont typeface="Inter"/>
              <a:buNone/>
              <a:defRPr sz="1800">
                <a:solidFill>
                  <a:schemeClr val="accent2"/>
                </a:solidFill>
                <a:latin typeface="Inter"/>
                <a:ea typeface="Inter"/>
                <a:cs typeface="Inter"/>
                <a:sym typeface="Inter"/>
              </a:defRPr>
            </a:lvl2pPr>
            <a:lvl3pPr lvl="2" rtl="0" algn="ctr">
              <a:lnSpc>
                <a:spcPct val="100000"/>
              </a:lnSpc>
              <a:spcBef>
                <a:spcPts val="0"/>
              </a:spcBef>
              <a:spcAft>
                <a:spcPts val="0"/>
              </a:spcAft>
              <a:buClr>
                <a:schemeClr val="accent2"/>
              </a:buClr>
              <a:buSzPts val="1800"/>
              <a:buFont typeface="Inter"/>
              <a:buNone/>
              <a:defRPr sz="1800">
                <a:solidFill>
                  <a:schemeClr val="accent2"/>
                </a:solidFill>
                <a:latin typeface="Inter"/>
                <a:ea typeface="Inter"/>
                <a:cs typeface="Inter"/>
                <a:sym typeface="Inter"/>
              </a:defRPr>
            </a:lvl3pPr>
            <a:lvl4pPr lvl="3" rtl="0" algn="ctr">
              <a:lnSpc>
                <a:spcPct val="100000"/>
              </a:lnSpc>
              <a:spcBef>
                <a:spcPts val="0"/>
              </a:spcBef>
              <a:spcAft>
                <a:spcPts val="0"/>
              </a:spcAft>
              <a:buClr>
                <a:schemeClr val="accent2"/>
              </a:buClr>
              <a:buSzPts val="1800"/>
              <a:buFont typeface="Inter"/>
              <a:buNone/>
              <a:defRPr sz="1800">
                <a:solidFill>
                  <a:schemeClr val="accent2"/>
                </a:solidFill>
                <a:latin typeface="Inter"/>
                <a:ea typeface="Inter"/>
                <a:cs typeface="Inter"/>
                <a:sym typeface="Inter"/>
              </a:defRPr>
            </a:lvl4pPr>
            <a:lvl5pPr lvl="4" rtl="0" algn="ctr">
              <a:lnSpc>
                <a:spcPct val="100000"/>
              </a:lnSpc>
              <a:spcBef>
                <a:spcPts val="0"/>
              </a:spcBef>
              <a:spcAft>
                <a:spcPts val="0"/>
              </a:spcAft>
              <a:buClr>
                <a:schemeClr val="accent2"/>
              </a:buClr>
              <a:buSzPts val="1800"/>
              <a:buFont typeface="Inter"/>
              <a:buNone/>
              <a:defRPr sz="1800">
                <a:solidFill>
                  <a:schemeClr val="accent2"/>
                </a:solidFill>
                <a:latin typeface="Inter"/>
                <a:ea typeface="Inter"/>
                <a:cs typeface="Inter"/>
                <a:sym typeface="Inter"/>
              </a:defRPr>
            </a:lvl5pPr>
            <a:lvl6pPr lvl="5" rtl="0" algn="ctr">
              <a:lnSpc>
                <a:spcPct val="100000"/>
              </a:lnSpc>
              <a:spcBef>
                <a:spcPts val="0"/>
              </a:spcBef>
              <a:spcAft>
                <a:spcPts val="0"/>
              </a:spcAft>
              <a:buClr>
                <a:schemeClr val="accent2"/>
              </a:buClr>
              <a:buSzPts val="1800"/>
              <a:buFont typeface="Inter"/>
              <a:buNone/>
              <a:defRPr sz="1800">
                <a:solidFill>
                  <a:schemeClr val="accent2"/>
                </a:solidFill>
                <a:latin typeface="Inter"/>
                <a:ea typeface="Inter"/>
                <a:cs typeface="Inter"/>
                <a:sym typeface="Inter"/>
              </a:defRPr>
            </a:lvl6pPr>
            <a:lvl7pPr lvl="6" rtl="0" algn="ctr">
              <a:lnSpc>
                <a:spcPct val="100000"/>
              </a:lnSpc>
              <a:spcBef>
                <a:spcPts val="0"/>
              </a:spcBef>
              <a:spcAft>
                <a:spcPts val="0"/>
              </a:spcAft>
              <a:buClr>
                <a:schemeClr val="accent2"/>
              </a:buClr>
              <a:buSzPts val="1800"/>
              <a:buFont typeface="Inter"/>
              <a:buNone/>
              <a:defRPr sz="1800">
                <a:solidFill>
                  <a:schemeClr val="accent2"/>
                </a:solidFill>
                <a:latin typeface="Inter"/>
                <a:ea typeface="Inter"/>
                <a:cs typeface="Inter"/>
                <a:sym typeface="Inter"/>
              </a:defRPr>
            </a:lvl7pPr>
            <a:lvl8pPr lvl="7" rtl="0" algn="ctr">
              <a:lnSpc>
                <a:spcPct val="100000"/>
              </a:lnSpc>
              <a:spcBef>
                <a:spcPts val="0"/>
              </a:spcBef>
              <a:spcAft>
                <a:spcPts val="0"/>
              </a:spcAft>
              <a:buClr>
                <a:schemeClr val="accent2"/>
              </a:buClr>
              <a:buSzPts val="1800"/>
              <a:buFont typeface="Inter"/>
              <a:buNone/>
              <a:defRPr sz="1800">
                <a:solidFill>
                  <a:schemeClr val="accent2"/>
                </a:solidFill>
                <a:latin typeface="Inter"/>
                <a:ea typeface="Inter"/>
                <a:cs typeface="Inter"/>
                <a:sym typeface="Inter"/>
              </a:defRPr>
            </a:lvl8pPr>
            <a:lvl9pPr lvl="8" rtl="0" algn="ctr">
              <a:lnSpc>
                <a:spcPct val="100000"/>
              </a:lnSpc>
              <a:spcBef>
                <a:spcPts val="0"/>
              </a:spcBef>
              <a:spcAft>
                <a:spcPts val="0"/>
              </a:spcAft>
              <a:buClr>
                <a:schemeClr val="accent2"/>
              </a:buClr>
              <a:buSzPts val="1800"/>
              <a:buFont typeface="Inter"/>
              <a:buNone/>
              <a:defRPr sz="1800">
                <a:solidFill>
                  <a:schemeClr val="accent2"/>
                </a:solidFill>
                <a:latin typeface="Inter"/>
                <a:ea typeface="Inter"/>
                <a:cs typeface="Inter"/>
                <a:sym typeface="Inter"/>
              </a:defRPr>
            </a:lvl9pPr>
          </a:lstStyle>
          <a:p/>
        </p:txBody>
      </p:sp>
      <p:sp>
        <p:nvSpPr>
          <p:cNvPr id="44" name="Google Shape;44;p5"/>
          <p:cNvSpPr txBox="1"/>
          <p:nvPr>
            <p:ph idx="4" type="subTitle"/>
          </p:nvPr>
        </p:nvSpPr>
        <p:spPr>
          <a:xfrm>
            <a:off x="4931306" y="2495086"/>
            <a:ext cx="3177900" cy="461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accent2"/>
              </a:buClr>
              <a:buSzPts val="1800"/>
              <a:buFont typeface="Inter"/>
              <a:buNone/>
              <a:defRPr sz="1800">
                <a:solidFill>
                  <a:schemeClr val="accent2"/>
                </a:solidFill>
                <a:latin typeface="Inter"/>
                <a:ea typeface="Inter"/>
                <a:cs typeface="Inter"/>
                <a:sym typeface="Inter"/>
              </a:defRPr>
            </a:lvl1pPr>
            <a:lvl2pPr lvl="1" rtl="0" algn="ctr">
              <a:lnSpc>
                <a:spcPct val="100000"/>
              </a:lnSpc>
              <a:spcBef>
                <a:spcPts val="0"/>
              </a:spcBef>
              <a:spcAft>
                <a:spcPts val="0"/>
              </a:spcAft>
              <a:buClr>
                <a:schemeClr val="accent2"/>
              </a:buClr>
              <a:buSzPts val="1800"/>
              <a:buFont typeface="Inter"/>
              <a:buNone/>
              <a:defRPr sz="1800">
                <a:solidFill>
                  <a:schemeClr val="accent2"/>
                </a:solidFill>
                <a:latin typeface="Inter"/>
                <a:ea typeface="Inter"/>
                <a:cs typeface="Inter"/>
                <a:sym typeface="Inter"/>
              </a:defRPr>
            </a:lvl2pPr>
            <a:lvl3pPr lvl="2" rtl="0" algn="ctr">
              <a:lnSpc>
                <a:spcPct val="100000"/>
              </a:lnSpc>
              <a:spcBef>
                <a:spcPts val="0"/>
              </a:spcBef>
              <a:spcAft>
                <a:spcPts val="0"/>
              </a:spcAft>
              <a:buClr>
                <a:schemeClr val="accent2"/>
              </a:buClr>
              <a:buSzPts val="1800"/>
              <a:buFont typeface="Inter"/>
              <a:buNone/>
              <a:defRPr sz="1800">
                <a:solidFill>
                  <a:schemeClr val="accent2"/>
                </a:solidFill>
                <a:latin typeface="Inter"/>
                <a:ea typeface="Inter"/>
                <a:cs typeface="Inter"/>
                <a:sym typeface="Inter"/>
              </a:defRPr>
            </a:lvl3pPr>
            <a:lvl4pPr lvl="3" rtl="0" algn="ctr">
              <a:lnSpc>
                <a:spcPct val="100000"/>
              </a:lnSpc>
              <a:spcBef>
                <a:spcPts val="0"/>
              </a:spcBef>
              <a:spcAft>
                <a:spcPts val="0"/>
              </a:spcAft>
              <a:buClr>
                <a:schemeClr val="accent2"/>
              </a:buClr>
              <a:buSzPts val="1800"/>
              <a:buFont typeface="Inter"/>
              <a:buNone/>
              <a:defRPr sz="1800">
                <a:solidFill>
                  <a:schemeClr val="accent2"/>
                </a:solidFill>
                <a:latin typeface="Inter"/>
                <a:ea typeface="Inter"/>
                <a:cs typeface="Inter"/>
                <a:sym typeface="Inter"/>
              </a:defRPr>
            </a:lvl4pPr>
            <a:lvl5pPr lvl="4" rtl="0" algn="ctr">
              <a:lnSpc>
                <a:spcPct val="100000"/>
              </a:lnSpc>
              <a:spcBef>
                <a:spcPts val="0"/>
              </a:spcBef>
              <a:spcAft>
                <a:spcPts val="0"/>
              </a:spcAft>
              <a:buClr>
                <a:schemeClr val="accent2"/>
              </a:buClr>
              <a:buSzPts val="1800"/>
              <a:buFont typeface="Inter"/>
              <a:buNone/>
              <a:defRPr sz="1800">
                <a:solidFill>
                  <a:schemeClr val="accent2"/>
                </a:solidFill>
                <a:latin typeface="Inter"/>
                <a:ea typeface="Inter"/>
                <a:cs typeface="Inter"/>
                <a:sym typeface="Inter"/>
              </a:defRPr>
            </a:lvl5pPr>
            <a:lvl6pPr lvl="5" rtl="0" algn="ctr">
              <a:lnSpc>
                <a:spcPct val="100000"/>
              </a:lnSpc>
              <a:spcBef>
                <a:spcPts val="0"/>
              </a:spcBef>
              <a:spcAft>
                <a:spcPts val="0"/>
              </a:spcAft>
              <a:buClr>
                <a:schemeClr val="accent2"/>
              </a:buClr>
              <a:buSzPts val="1800"/>
              <a:buFont typeface="Inter"/>
              <a:buNone/>
              <a:defRPr sz="1800">
                <a:solidFill>
                  <a:schemeClr val="accent2"/>
                </a:solidFill>
                <a:latin typeface="Inter"/>
                <a:ea typeface="Inter"/>
                <a:cs typeface="Inter"/>
                <a:sym typeface="Inter"/>
              </a:defRPr>
            </a:lvl6pPr>
            <a:lvl7pPr lvl="6" rtl="0" algn="ctr">
              <a:lnSpc>
                <a:spcPct val="100000"/>
              </a:lnSpc>
              <a:spcBef>
                <a:spcPts val="0"/>
              </a:spcBef>
              <a:spcAft>
                <a:spcPts val="0"/>
              </a:spcAft>
              <a:buClr>
                <a:schemeClr val="accent2"/>
              </a:buClr>
              <a:buSzPts val="1800"/>
              <a:buFont typeface="Inter"/>
              <a:buNone/>
              <a:defRPr sz="1800">
                <a:solidFill>
                  <a:schemeClr val="accent2"/>
                </a:solidFill>
                <a:latin typeface="Inter"/>
                <a:ea typeface="Inter"/>
                <a:cs typeface="Inter"/>
                <a:sym typeface="Inter"/>
              </a:defRPr>
            </a:lvl7pPr>
            <a:lvl8pPr lvl="7" rtl="0" algn="ctr">
              <a:lnSpc>
                <a:spcPct val="100000"/>
              </a:lnSpc>
              <a:spcBef>
                <a:spcPts val="0"/>
              </a:spcBef>
              <a:spcAft>
                <a:spcPts val="0"/>
              </a:spcAft>
              <a:buClr>
                <a:schemeClr val="accent2"/>
              </a:buClr>
              <a:buSzPts val="1800"/>
              <a:buFont typeface="Inter"/>
              <a:buNone/>
              <a:defRPr sz="1800">
                <a:solidFill>
                  <a:schemeClr val="accent2"/>
                </a:solidFill>
                <a:latin typeface="Inter"/>
                <a:ea typeface="Inter"/>
                <a:cs typeface="Inter"/>
                <a:sym typeface="Inter"/>
              </a:defRPr>
            </a:lvl8pPr>
            <a:lvl9pPr lvl="8" rtl="0" algn="ctr">
              <a:lnSpc>
                <a:spcPct val="100000"/>
              </a:lnSpc>
              <a:spcBef>
                <a:spcPts val="0"/>
              </a:spcBef>
              <a:spcAft>
                <a:spcPts val="0"/>
              </a:spcAft>
              <a:buClr>
                <a:schemeClr val="accent2"/>
              </a:buClr>
              <a:buSzPts val="1800"/>
              <a:buFont typeface="Inter"/>
              <a:buNone/>
              <a:defRPr sz="1800">
                <a:solidFill>
                  <a:schemeClr val="accent2"/>
                </a:solidFill>
                <a:latin typeface="Inter"/>
                <a:ea typeface="Inter"/>
                <a:cs typeface="Inter"/>
                <a:sym typeface="Inter"/>
              </a:defRPr>
            </a:lvl9pPr>
          </a:lstStyle>
          <a:p/>
        </p:txBody>
      </p:sp>
      <p:sp>
        <p:nvSpPr>
          <p:cNvPr id="45" name="Google Shape;45;p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6" name="Shape 46"/>
        <p:cNvGrpSpPr/>
        <p:nvPr/>
      </p:nvGrpSpPr>
      <p:grpSpPr>
        <a:xfrm>
          <a:off x="0" y="0"/>
          <a:ext cx="0" cy="0"/>
          <a:chOff x="0" y="0"/>
          <a:chExt cx="0" cy="0"/>
        </a:xfrm>
      </p:grpSpPr>
      <p:sp>
        <p:nvSpPr>
          <p:cNvPr id="47" name="Google Shape;47;p6"/>
          <p:cNvSpPr txBox="1"/>
          <p:nvPr>
            <p:ph type="title"/>
          </p:nvPr>
        </p:nvSpPr>
        <p:spPr>
          <a:xfrm>
            <a:off x="720000" y="445025"/>
            <a:ext cx="7704000" cy="6492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48" name="Google Shape;48;p6"/>
          <p:cNvGrpSpPr/>
          <p:nvPr/>
        </p:nvGrpSpPr>
        <p:grpSpPr>
          <a:xfrm>
            <a:off x="-3249083" y="-2554995"/>
            <a:ext cx="13382083" cy="10199264"/>
            <a:chOff x="-3249083" y="-2554995"/>
            <a:chExt cx="13382083" cy="10199264"/>
          </a:xfrm>
        </p:grpSpPr>
        <p:pic>
          <p:nvPicPr>
            <p:cNvPr id="49" name="Google Shape;49;p6"/>
            <p:cNvPicPr preferRelativeResize="0"/>
            <p:nvPr/>
          </p:nvPicPr>
          <p:blipFill>
            <a:blip r:embed="rId2">
              <a:alphaModFix/>
            </a:blip>
            <a:stretch>
              <a:fillRect/>
            </a:stretch>
          </p:blipFill>
          <p:spPr>
            <a:xfrm flipH="1" rot="-8749677">
              <a:off x="5789549" y="-1600199"/>
              <a:ext cx="4076800" cy="2202575"/>
            </a:xfrm>
            <a:prstGeom prst="rect">
              <a:avLst/>
            </a:prstGeom>
            <a:noFill/>
            <a:ln>
              <a:noFill/>
            </a:ln>
          </p:spPr>
        </p:pic>
        <p:pic>
          <p:nvPicPr>
            <p:cNvPr id="50" name="Google Shape;50;p6"/>
            <p:cNvPicPr preferRelativeResize="0"/>
            <p:nvPr/>
          </p:nvPicPr>
          <p:blipFill>
            <a:blip r:embed="rId3">
              <a:alphaModFix/>
            </a:blip>
            <a:stretch>
              <a:fillRect/>
            </a:stretch>
          </p:blipFill>
          <p:spPr>
            <a:xfrm flipH="1" rot="-5399998">
              <a:off x="6997389" y="-156474"/>
              <a:ext cx="3625604" cy="1683801"/>
            </a:xfrm>
            <a:prstGeom prst="rect">
              <a:avLst/>
            </a:prstGeom>
            <a:noFill/>
            <a:ln>
              <a:noFill/>
            </a:ln>
          </p:spPr>
        </p:pic>
        <p:pic>
          <p:nvPicPr>
            <p:cNvPr id="51" name="Google Shape;51;p6"/>
            <p:cNvPicPr preferRelativeResize="0"/>
            <p:nvPr/>
          </p:nvPicPr>
          <p:blipFill>
            <a:blip r:embed="rId4">
              <a:alphaModFix/>
            </a:blip>
            <a:stretch>
              <a:fillRect/>
            </a:stretch>
          </p:blipFill>
          <p:spPr>
            <a:xfrm rot="3030686">
              <a:off x="-2360369" y="3109466"/>
              <a:ext cx="3434962" cy="3923570"/>
            </a:xfrm>
            <a:prstGeom prst="rect">
              <a:avLst/>
            </a:prstGeom>
            <a:noFill/>
            <a:ln>
              <a:noFill/>
            </a:ln>
          </p:spPr>
        </p:pic>
      </p:grpSp>
      <p:grpSp>
        <p:nvGrpSpPr>
          <p:cNvPr id="52" name="Google Shape;52;p6"/>
          <p:cNvGrpSpPr/>
          <p:nvPr/>
        </p:nvGrpSpPr>
        <p:grpSpPr>
          <a:xfrm>
            <a:off x="317375" y="312400"/>
            <a:ext cx="8562875" cy="4535000"/>
            <a:chOff x="317375" y="312400"/>
            <a:chExt cx="8562875" cy="4535000"/>
          </a:xfrm>
        </p:grpSpPr>
        <p:grpSp>
          <p:nvGrpSpPr>
            <p:cNvPr id="53" name="Google Shape;53;p6"/>
            <p:cNvGrpSpPr/>
            <p:nvPr/>
          </p:nvGrpSpPr>
          <p:grpSpPr>
            <a:xfrm flipH="1">
              <a:off x="8653150" y="4246850"/>
              <a:ext cx="227100" cy="600550"/>
              <a:chOff x="228300" y="4246850"/>
              <a:chExt cx="227100" cy="600550"/>
            </a:xfrm>
          </p:grpSpPr>
          <p:sp>
            <p:nvSpPr>
              <p:cNvPr id="54" name="Google Shape;54;p6"/>
              <p:cNvSpPr/>
              <p:nvPr/>
            </p:nvSpPr>
            <p:spPr>
              <a:xfrm rot="5400000">
                <a:off x="228300" y="4246850"/>
                <a:ext cx="227100" cy="2271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aleway"/>
                  <a:ea typeface="Raleway"/>
                  <a:cs typeface="Raleway"/>
                  <a:sym typeface="Raleway"/>
                </a:endParaRPr>
              </a:p>
            </p:txBody>
          </p:sp>
          <p:sp>
            <p:nvSpPr>
              <p:cNvPr id="55" name="Google Shape;55;p6"/>
              <p:cNvSpPr/>
              <p:nvPr/>
            </p:nvSpPr>
            <p:spPr>
              <a:xfrm rot="5400000">
                <a:off x="228300" y="4620300"/>
                <a:ext cx="227100" cy="2271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aleway"/>
                  <a:ea typeface="Raleway"/>
                  <a:cs typeface="Raleway"/>
                  <a:sym typeface="Raleway"/>
                </a:endParaRPr>
              </a:p>
            </p:txBody>
          </p:sp>
        </p:grpSp>
        <p:sp>
          <p:nvSpPr>
            <p:cNvPr id="56" name="Google Shape;56;p6"/>
            <p:cNvSpPr/>
            <p:nvPr/>
          </p:nvSpPr>
          <p:spPr>
            <a:xfrm flipH="1">
              <a:off x="317375" y="312400"/>
              <a:ext cx="227100" cy="2271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aleway"/>
                <a:ea typeface="Raleway"/>
                <a:cs typeface="Raleway"/>
                <a:sym typeface="Raleway"/>
              </a:endParaRPr>
            </a:p>
          </p:txBody>
        </p:sp>
      </p:grpSp>
      <p:sp>
        <p:nvSpPr>
          <p:cNvPr id="57" name="Google Shape;57;p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58" name="Shape 58"/>
        <p:cNvGrpSpPr/>
        <p:nvPr/>
      </p:nvGrpSpPr>
      <p:grpSpPr>
        <a:xfrm>
          <a:off x="0" y="0"/>
          <a:ext cx="0" cy="0"/>
          <a:chOff x="0" y="0"/>
          <a:chExt cx="0" cy="0"/>
        </a:xfrm>
      </p:grpSpPr>
      <p:grpSp>
        <p:nvGrpSpPr>
          <p:cNvPr id="59" name="Google Shape;59;p7"/>
          <p:cNvGrpSpPr/>
          <p:nvPr/>
        </p:nvGrpSpPr>
        <p:grpSpPr>
          <a:xfrm>
            <a:off x="4603568" y="-2592501"/>
            <a:ext cx="8123095" cy="8341702"/>
            <a:chOff x="4260143" y="-2592501"/>
            <a:chExt cx="8123095" cy="8341702"/>
          </a:xfrm>
        </p:grpSpPr>
        <p:pic>
          <p:nvPicPr>
            <p:cNvPr id="60" name="Google Shape;60;p7"/>
            <p:cNvPicPr preferRelativeResize="0"/>
            <p:nvPr/>
          </p:nvPicPr>
          <p:blipFill>
            <a:blip r:embed="rId2">
              <a:alphaModFix/>
            </a:blip>
            <a:stretch>
              <a:fillRect/>
            </a:stretch>
          </p:blipFill>
          <p:spPr>
            <a:xfrm rot="4001898">
              <a:off x="3921136" y="361618"/>
              <a:ext cx="3811483" cy="1770122"/>
            </a:xfrm>
            <a:prstGeom prst="rect">
              <a:avLst/>
            </a:prstGeom>
            <a:noFill/>
            <a:ln>
              <a:noFill/>
            </a:ln>
          </p:spPr>
        </p:pic>
        <p:pic>
          <p:nvPicPr>
            <p:cNvPr id="61" name="Google Shape;61;p7"/>
            <p:cNvPicPr preferRelativeResize="0"/>
            <p:nvPr/>
          </p:nvPicPr>
          <p:blipFill>
            <a:blip r:embed="rId3">
              <a:alphaModFix/>
            </a:blip>
            <a:stretch>
              <a:fillRect/>
            </a:stretch>
          </p:blipFill>
          <p:spPr>
            <a:xfrm rot="3430132">
              <a:off x="5126443" y="-993400"/>
              <a:ext cx="6608665" cy="5143500"/>
            </a:xfrm>
            <a:prstGeom prst="rect">
              <a:avLst/>
            </a:prstGeom>
            <a:noFill/>
            <a:ln>
              <a:noFill/>
            </a:ln>
          </p:spPr>
        </p:pic>
      </p:grpSp>
      <p:sp>
        <p:nvSpPr>
          <p:cNvPr id="62" name="Google Shape;62;p7"/>
          <p:cNvSpPr txBox="1"/>
          <p:nvPr>
            <p:ph type="title"/>
          </p:nvPr>
        </p:nvSpPr>
        <p:spPr>
          <a:xfrm>
            <a:off x="713225" y="1129450"/>
            <a:ext cx="4160700" cy="6465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63" name="Google Shape;63;p7"/>
          <p:cNvSpPr txBox="1"/>
          <p:nvPr>
            <p:ph idx="1" type="subTitle"/>
          </p:nvPr>
        </p:nvSpPr>
        <p:spPr>
          <a:xfrm>
            <a:off x="713225" y="1910450"/>
            <a:ext cx="4160700" cy="2103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Font typeface="Raleway Light"/>
              <a:buChar char="●"/>
              <a:defRPr/>
            </a:lvl1pPr>
            <a:lvl2pPr lvl="1" rtl="0" algn="ctr">
              <a:lnSpc>
                <a:spcPct val="100000"/>
              </a:lnSpc>
              <a:spcBef>
                <a:spcPts val="0"/>
              </a:spcBef>
              <a:spcAft>
                <a:spcPts val="0"/>
              </a:spcAft>
              <a:buClr>
                <a:srgbClr val="E76A28"/>
              </a:buClr>
              <a:buSzPts val="1200"/>
              <a:buFont typeface="Nunito Light"/>
              <a:buChar char="○"/>
              <a:defRPr/>
            </a:lvl2pPr>
            <a:lvl3pPr lvl="2" rtl="0" algn="ctr">
              <a:lnSpc>
                <a:spcPct val="100000"/>
              </a:lnSpc>
              <a:spcBef>
                <a:spcPts val="0"/>
              </a:spcBef>
              <a:spcAft>
                <a:spcPts val="0"/>
              </a:spcAft>
              <a:buClr>
                <a:srgbClr val="E76A28"/>
              </a:buClr>
              <a:buSzPts val="1200"/>
              <a:buFont typeface="Nunito Light"/>
              <a:buChar char="■"/>
              <a:defRPr/>
            </a:lvl3pPr>
            <a:lvl4pPr lvl="3" rtl="0" algn="ctr">
              <a:lnSpc>
                <a:spcPct val="100000"/>
              </a:lnSpc>
              <a:spcBef>
                <a:spcPts val="0"/>
              </a:spcBef>
              <a:spcAft>
                <a:spcPts val="0"/>
              </a:spcAft>
              <a:buClr>
                <a:srgbClr val="E76A28"/>
              </a:buClr>
              <a:buSzPts val="1200"/>
              <a:buFont typeface="Nunito Light"/>
              <a:buChar char="●"/>
              <a:defRPr/>
            </a:lvl4pPr>
            <a:lvl5pPr lvl="4" rtl="0" algn="ctr">
              <a:lnSpc>
                <a:spcPct val="100000"/>
              </a:lnSpc>
              <a:spcBef>
                <a:spcPts val="0"/>
              </a:spcBef>
              <a:spcAft>
                <a:spcPts val="0"/>
              </a:spcAft>
              <a:buClr>
                <a:srgbClr val="E76A28"/>
              </a:buClr>
              <a:buSzPts val="1200"/>
              <a:buFont typeface="Nunito Light"/>
              <a:buChar char="○"/>
              <a:defRPr/>
            </a:lvl5pPr>
            <a:lvl6pPr lvl="5" rtl="0" algn="ctr">
              <a:lnSpc>
                <a:spcPct val="100000"/>
              </a:lnSpc>
              <a:spcBef>
                <a:spcPts val="0"/>
              </a:spcBef>
              <a:spcAft>
                <a:spcPts val="0"/>
              </a:spcAft>
              <a:buClr>
                <a:srgbClr val="999999"/>
              </a:buClr>
              <a:buSzPts val="1200"/>
              <a:buFont typeface="Nunito Light"/>
              <a:buChar char="■"/>
              <a:defRPr/>
            </a:lvl6pPr>
            <a:lvl7pPr lvl="6" rtl="0" algn="ctr">
              <a:lnSpc>
                <a:spcPct val="100000"/>
              </a:lnSpc>
              <a:spcBef>
                <a:spcPts val="0"/>
              </a:spcBef>
              <a:spcAft>
                <a:spcPts val="0"/>
              </a:spcAft>
              <a:buClr>
                <a:srgbClr val="999999"/>
              </a:buClr>
              <a:buSzPts val="1200"/>
              <a:buFont typeface="Nunito Light"/>
              <a:buChar char="●"/>
              <a:defRPr/>
            </a:lvl7pPr>
            <a:lvl8pPr lvl="7" rtl="0" algn="ctr">
              <a:lnSpc>
                <a:spcPct val="100000"/>
              </a:lnSpc>
              <a:spcBef>
                <a:spcPts val="0"/>
              </a:spcBef>
              <a:spcAft>
                <a:spcPts val="0"/>
              </a:spcAft>
              <a:buClr>
                <a:srgbClr val="999999"/>
              </a:buClr>
              <a:buSzPts val="1200"/>
              <a:buFont typeface="Nunito Light"/>
              <a:buChar char="○"/>
              <a:defRPr/>
            </a:lvl8pPr>
            <a:lvl9pPr lvl="8" rtl="0" algn="ctr">
              <a:lnSpc>
                <a:spcPct val="100000"/>
              </a:lnSpc>
              <a:spcBef>
                <a:spcPts val="0"/>
              </a:spcBef>
              <a:spcAft>
                <a:spcPts val="0"/>
              </a:spcAft>
              <a:buClr>
                <a:srgbClr val="999999"/>
              </a:buClr>
              <a:buSzPts val="1200"/>
              <a:buFont typeface="Nunito Light"/>
              <a:buChar char="■"/>
              <a:defRPr/>
            </a:lvl9pPr>
          </a:lstStyle>
          <a:p/>
        </p:txBody>
      </p:sp>
      <p:sp>
        <p:nvSpPr>
          <p:cNvPr id="64" name="Google Shape;64;p7"/>
          <p:cNvSpPr/>
          <p:nvPr>
            <p:ph idx="2" type="pic"/>
          </p:nvPr>
        </p:nvSpPr>
        <p:spPr>
          <a:xfrm>
            <a:off x="5827325" y="539550"/>
            <a:ext cx="2787000" cy="4064400"/>
          </a:xfrm>
          <a:prstGeom prst="rect">
            <a:avLst/>
          </a:prstGeom>
          <a:noFill/>
          <a:ln cap="flat" cmpd="sng" w="9525">
            <a:solidFill>
              <a:schemeClr val="dk1"/>
            </a:solidFill>
            <a:prstDash val="solid"/>
            <a:round/>
            <a:headEnd len="sm" w="sm" type="none"/>
            <a:tailEnd len="sm" w="sm" type="none"/>
          </a:ln>
        </p:spPr>
      </p:sp>
      <p:grpSp>
        <p:nvGrpSpPr>
          <p:cNvPr id="65" name="Google Shape;65;p7"/>
          <p:cNvGrpSpPr/>
          <p:nvPr/>
        </p:nvGrpSpPr>
        <p:grpSpPr>
          <a:xfrm>
            <a:off x="226225" y="4734650"/>
            <a:ext cx="974000" cy="227100"/>
            <a:chOff x="415725" y="425950"/>
            <a:chExt cx="974000" cy="227100"/>
          </a:xfrm>
        </p:grpSpPr>
        <p:sp>
          <p:nvSpPr>
            <p:cNvPr id="66" name="Google Shape;66;p7"/>
            <p:cNvSpPr/>
            <p:nvPr/>
          </p:nvSpPr>
          <p:spPr>
            <a:xfrm>
              <a:off x="415725" y="425950"/>
              <a:ext cx="227100" cy="2271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aleway"/>
                <a:ea typeface="Raleway"/>
                <a:cs typeface="Raleway"/>
                <a:sym typeface="Raleway"/>
              </a:endParaRPr>
            </a:p>
          </p:txBody>
        </p:sp>
        <p:sp>
          <p:nvSpPr>
            <p:cNvPr id="67" name="Google Shape;67;p7"/>
            <p:cNvSpPr/>
            <p:nvPr/>
          </p:nvSpPr>
          <p:spPr>
            <a:xfrm>
              <a:off x="789175" y="425950"/>
              <a:ext cx="227100" cy="2271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aleway"/>
                <a:ea typeface="Raleway"/>
                <a:cs typeface="Raleway"/>
                <a:sym typeface="Raleway"/>
              </a:endParaRPr>
            </a:p>
          </p:txBody>
        </p:sp>
        <p:sp>
          <p:nvSpPr>
            <p:cNvPr id="68" name="Google Shape;68;p7"/>
            <p:cNvSpPr/>
            <p:nvPr/>
          </p:nvSpPr>
          <p:spPr>
            <a:xfrm>
              <a:off x="1162625" y="425950"/>
              <a:ext cx="227100" cy="2271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aleway"/>
                <a:ea typeface="Raleway"/>
                <a:cs typeface="Raleway"/>
                <a:sym typeface="Raleway"/>
              </a:endParaRPr>
            </a:p>
          </p:txBody>
        </p:sp>
      </p:grpSp>
      <p:sp>
        <p:nvSpPr>
          <p:cNvPr id="69" name="Google Shape;69;p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70" name="Shape 70"/>
        <p:cNvGrpSpPr/>
        <p:nvPr/>
      </p:nvGrpSpPr>
      <p:grpSpPr>
        <a:xfrm>
          <a:off x="0" y="0"/>
          <a:ext cx="0" cy="0"/>
          <a:chOff x="0" y="0"/>
          <a:chExt cx="0" cy="0"/>
        </a:xfrm>
      </p:grpSpPr>
      <p:pic>
        <p:nvPicPr>
          <p:cNvPr id="71" name="Google Shape;71;p8"/>
          <p:cNvPicPr preferRelativeResize="0"/>
          <p:nvPr/>
        </p:nvPicPr>
        <p:blipFill>
          <a:blip r:embed="rId2">
            <a:alphaModFix/>
          </a:blip>
          <a:stretch>
            <a:fillRect/>
          </a:stretch>
        </p:blipFill>
        <p:spPr>
          <a:xfrm flipH="1" rot="-1180232">
            <a:off x="4983783" y="1865850"/>
            <a:ext cx="7185315" cy="5143501"/>
          </a:xfrm>
          <a:prstGeom prst="rect">
            <a:avLst/>
          </a:prstGeom>
          <a:noFill/>
          <a:ln>
            <a:noFill/>
          </a:ln>
        </p:spPr>
      </p:pic>
      <p:sp>
        <p:nvSpPr>
          <p:cNvPr id="72" name="Google Shape;72;p8"/>
          <p:cNvSpPr txBox="1"/>
          <p:nvPr>
            <p:ph type="title"/>
          </p:nvPr>
        </p:nvSpPr>
        <p:spPr>
          <a:xfrm>
            <a:off x="2317950" y="1307100"/>
            <a:ext cx="4508100" cy="2529300"/>
          </a:xfrm>
          <a:prstGeom prst="rect">
            <a:avLst/>
          </a:prstGeom>
        </p:spPr>
        <p:txBody>
          <a:bodyPr anchorCtr="0" anchor="ctr" bIns="91425" lIns="91425" spcFirstLastPara="1" rIns="91425" wrap="square" tIns="91425">
            <a:noAutofit/>
          </a:bodyPr>
          <a:lstStyle>
            <a:lvl1pPr lvl="0" algn="ctr">
              <a:lnSpc>
                <a:spcPct val="80000"/>
              </a:lnSpc>
              <a:spcBef>
                <a:spcPts val="0"/>
              </a:spcBef>
              <a:spcAft>
                <a:spcPts val="0"/>
              </a:spcAft>
              <a:buSzPts val="60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73" name="Google Shape;73;p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74" name="Shape 74"/>
        <p:cNvGrpSpPr/>
        <p:nvPr/>
      </p:nvGrpSpPr>
      <p:grpSpPr>
        <a:xfrm>
          <a:off x="0" y="0"/>
          <a:ext cx="0" cy="0"/>
          <a:chOff x="0" y="0"/>
          <a:chExt cx="0" cy="0"/>
        </a:xfrm>
      </p:grpSpPr>
      <p:grpSp>
        <p:nvGrpSpPr>
          <p:cNvPr id="75" name="Google Shape;75;p9"/>
          <p:cNvGrpSpPr/>
          <p:nvPr/>
        </p:nvGrpSpPr>
        <p:grpSpPr>
          <a:xfrm>
            <a:off x="-3528300" y="-3099700"/>
            <a:ext cx="15963524" cy="11225150"/>
            <a:chOff x="-3528300" y="-3099700"/>
            <a:chExt cx="15963524" cy="11225150"/>
          </a:xfrm>
        </p:grpSpPr>
        <p:pic>
          <p:nvPicPr>
            <p:cNvPr id="76" name="Google Shape;76;p9"/>
            <p:cNvPicPr preferRelativeResize="0"/>
            <p:nvPr/>
          </p:nvPicPr>
          <p:blipFill>
            <a:blip r:embed="rId2">
              <a:alphaModFix/>
            </a:blip>
            <a:stretch>
              <a:fillRect/>
            </a:stretch>
          </p:blipFill>
          <p:spPr>
            <a:xfrm rot="3430134">
              <a:off x="6535544" y="-1799650"/>
              <a:ext cx="5372760" cy="4181599"/>
            </a:xfrm>
            <a:prstGeom prst="rect">
              <a:avLst/>
            </a:prstGeom>
            <a:noFill/>
            <a:ln>
              <a:noFill/>
            </a:ln>
          </p:spPr>
        </p:pic>
        <p:pic>
          <p:nvPicPr>
            <p:cNvPr id="77" name="Google Shape;77;p9"/>
            <p:cNvPicPr preferRelativeResize="0"/>
            <p:nvPr/>
          </p:nvPicPr>
          <p:blipFill>
            <a:blip r:embed="rId2">
              <a:alphaModFix/>
            </a:blip>
            <a:stretch>
              <a:fillRect/>
            </a:stretch>
          </p:blipFill>
          <p:spPr>
            <a:xfrm rot="3430134">
              <a:off x="-3001381" y="2643800"/>
              <a:ext cx="5372760" cy="4181599"/>
            </a:xfrm>
            <a:prstGeom prst="rect">
              <a:avLst/>
            </a:prstGeom>
            <a:noFill/>
            <a:ln>
              <a:noFill/>
            </a:ln>
          </p:spPr>
        </p:pic>
      </p:grpSp>
      <p:sp>
        <p:nvSpPr>
          <p:cNvPr id="78" name="Google Shape;78;p9"/>
          <p:cNvSpPr txBox="1"/>
          <p:nvPr>
            <p:ph type="title"/>
          </p:nvPr>
        </p:nvSpPr>
        <p:spPr>
          <a:xfrm>
            <a:off x="2135550" y="1189100"/>
            <a:ext cx="4872900" cy="1964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6000"/>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
        <p:nvSpPr>
          <p:cNvPr id="79" name="Google Shape;79;p9"/>
          <p:cNvSpPr txBox="1"/>
          <p:nvPr>
            <p:ph idx="1" type="subTitle"/>
          </p:nvPr>
        </p:nvSpPr>
        <p:spPr>
          <a:xfrm>
            <a:off x="2135550" y="3153500"/>
            <a:ext cx="4872900" cy="671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60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80" name="Google Shape;80;p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1" name="Shape 81"/>
        <p:cNvGrpSpPr/>
        <p:nvPr/>
      </p:nvGrpSpPr>
      <p:grpSpPr>
        <a:xfrm>
          <a:off x="0" y="0"/>
          <a:ext cx="0" cy="0"/>
          <a:chOff x="0" y="0"/>
          <a:chExt cx="0" cy="0"/>
        </a:xfrm>
      </p:grpSpPr>
      <p:sp>
        <p:nvSpPr>
          <p:cNvPr id="82" name="Google Shape;82;p10"/>
          <p:cNvSpPr/>
          <p:nvPr>
            <p:ph idx="2" type="pic"/>
          </p:nvPr>
        </p:nvSpPr>
        <p:spPr>
          <a:xfrm>
            <a:off x="8100" y="0"/>
            <a:ext cx="9144000" cy="5143500"/>
          </a:xfrm>
          <a:prstGeom prst="rect">
            <a:avLst/>
          </a:prstGeom>
          <a:noFill/>
          <a:ln>
            <a:noFill/>
          </a:ln>
        </p:spPr>
      </p:sp>
      <p:sp>
        <p:nvSpPr>
          <p:cNvPr id="83" name="Google Shape;83;p10"/>
          <p:cNvSpPr txBox="1"/>
          <p:nvPr>
            <p:ph type="title"/>
          </p:nvPr>
        </p:nvSpPr>
        <p:spPr>
          <a:xfrm>
            <a:off x="720000" y="4014450"/>
            <a:ext cx="7704000" cy="572700"/>
          </a:xfrm>
          <a:prstGeom prst="rect">
            <a:avLst/>
          </a:prstGeom>
          <a:solidFill>
            <a:schemeClr val="lt1"/>
          </a:solidFill>
        </p:spPr>
        <p:txBody>
          <a:bodyPr anchorCtr="0" anchor="ctr"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84" name="Google Shape;84;p1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5"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445025"/>
            <a:ext cx="7717500" cy="6492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3000"/>
              <a:buFont typeface="Inter"/>
              <a:buNone/>
              <a:defRPr sz="3000">
                <a:solidFill>
                  <a:schemeClr val="dk1"/>
                </a:solidFill>
                <a:latin typeface="Inter"/>
                <a:ea typeface="Inter"/>
                <a:cs typeface="Inter"/>
                <a:sym typeface="Inter"/>
              </a:defRPr>
            </a:lvl1pPr>
            <a:lvl2pPr lvl="1" rtl="0">
              <a:spcBef>
                <a:spcPts val="0"/>
              </a:spcBef>
              <a:spcAft>
                <a:spcPts val="0"/>
              </a:spcAft>
              <a:buClr>
                <a:schemeClr val="dk1"/>
              </a:buClr>
              <a:buSzPts val="3000"/>
              <a:buFont typeface="Inter"/>
              <a:buNone/>
              <a:defRPr sz="3000">
                <a:solidFill>
                  <a:schemeClr val="dk1"/>
                </a:solidFill>
                <a:latin typeface="Inter"/>
                <a:ea typeface="Inter"/>
                <a:cs typeface="Inter"/>
                <a:sym typeface="Inter"/>
              </a:defRPr>
            </a:lvl2pPr>
            <a:lvl3pPr lvl="2" rtl="0">
              <a:spcBef>
                <a:spcPts val="0"/>
              </a:spcBef>
              <a:spcAft>
                <a:spcPts val="0"/>
              </a:spcAft>
              <a:buClr>
                <a:schemeClr val="dk1"/>
              </a:buClr>
              <a:buSzPts val="3000"/>
              <a:buFont typeface="Inter"/>
              <a:buNone/>
              <a:defRPr sz="3000">
                <a:solidFill>
                  <a:schemeClr val="dk1"/>
                </a:solidFill>
                <a:latin typeface="Inter"/>
                <a:ea typeface="Inter"/>
                <a:cs typeface="Inter"/>
                <a:sym typeface="Inter"/>
              </a:defRPr>
            </a:lvl3pPr>
            <a:lvl4pPr lvl="3" rtl="0">
              <a:spcBef>
                <a:spcPts val="0"/>
              </a:spcBef>
              <a:spcAft>
                <a:spcPts val="0"/>
              </a:spcAft>
              <a:buClr>
                <a:schemeClr val="dk1"/>
              </a:buClr>
              <a:buSzPts val="3000"/>
              <a:buFont typeface="Inter"/>
              <a:buNone/>
              <a:defRPr sz="3000">
                <a:solidFill>
                  <a:schemeClr val="dk1"/>
                </a:solidFill>
                <a:latin typeface="Inter"/>
                <a:ea typeface="Inter"/>
                <a:cs typeface="Inter"/>
                <a:sym typeface="Inter"/>
              </a:defRPr>
            </a:lvl4pPr>
            <a:lvl5pPr lvl="4" rtl="0">
              <a:spcBef>
                <a:spcPts val="0"/>
              </a:spcBef>
              <a:spcAft>
                <a:spcPts val="0"/>
              </a:spcAft>
              <a:buClr>
                <a:schemeClr val="dk1"/>
              </a:buClr>
              <a:buSzPts val="3000"/>
              <a:buFont typeface="Inter"/>
              <a:buNone/>
              <a:defRPr sz="3000">
                <a:solidFill>
                  <a:schemeClr val="dk1"/>
                </a:solidFill>
                <a:latin typeface="Inter"/>
                <a:ea typeface="Inter"/>
                <a:cs typeface="Inter"/>
                <a:sym typeface="Inter"/>
              </a:defRPr>
            </a:lvl5pPr>
            <a:lvl6pPr lvl="5" rtl="0">
              <a:spcBef>
                <a:spcPts val="0"/>
              </a:spcBef>
              <a:spcAft>
                <a:spcPts val="0"/>
              </a:spcAft>
              <a:buClr>
                <a:schemeClr val="dk1"/>
              </a:buClr>
              <a:buSzPts val="3000"/>
              <a:buFont typeface="Inter"/>
              <a:buNone/>
              <a:defRPr sz="3000">
                <a:solidFill>
                  <a:schemeClr val="dk1"/>
                </a:solidFill>
                <a:latin typeface="Inter"/>
                <a:ea typeface="Inter"/>
                <a:cs typeface="Inter"/>
                <a:sym typeface="Inter"/>
              </a:defRPr>
            </a:lvl6pPr>
            <a:lvl7pPr lvl="6" rtl="0">
              <a:spcBef>
                <a:spcPts val="0"/>
              </a:spcBef>
              <a:spcAft>
                <a:spcPts val="0"/>
              </a:spcAft>
              <a:buClr>
                <a:schemeClr val="dk1"/>
              </a:buClr>
              <a:buSzPts val="3000"/>
              <a:buFont typeface="Inter"/>
              <a:buNone/>
              <a:defRPr sz="3000">
                <a:solidFill>
                  <a:schemeClr val="dk1"/>
                </a:solidFill>
                <a:latin typeface="Inter"/>
                <a:ea typeface="Inter"/>
                <a:cs typeface="Inter"/>
                <a:sym typeface="Inter"/>
              </a:defRPr>
            </a:lvl7pPr>
            <a:lvl8pPr lvl="7" rtl="0">
              <a:spcBef>
                <a:spcPts val="0"/>
              </a:spcBef>
              <a:spcAft>
                <a:spcPts val="0"/>
              </a:spcAft>
              <a:buClr>
                <a:schemeClr val="dk1"/>
              </a:buClr>
              <a:buSzPts val="3000"/>
              <a:buFont typeface="Inter"/>
              <a:buNone/>
              <a:defRPr sz="3000">
                <a:solidFill>
                  <a:schemeClr val="dk1"/>
                </a:solidFill>
                <a:latin typeface="Inter"/>
                <a:ea typeface="Inter"/>
                <a:cs typeface="Inter"/>
                <a:sym typeface="Inter"/>
              </a:defRPr>
            </a:lvl8pPr>
            <a:lvl9pPr lvl="8" rtl="0">
              <a:spcBef>
                <a:spcPts val="0"/>
              </a:spcBef>
              <a:spcAft>
                <a:spcPts val="0"/>
              </a:spcAft>
              <a:buClr>
                <a:schemeClr val="dk1"/>
              </a:buClr>
              <a:buSzPts val="3000"/>
              <a:buFont typeface="Inter"/>
              <a:buNone/>
              <a:defRPr sz="3000">
                <a:solidFill>
                  <a:schemeClr val="dk1"/>
                </a:solidFill>
                <a:latin typeface="Inter"/>
                <a:ea typeface="Inter"/>
                <a:cs typeface="Inter"/>
                <a:sym typeface="Inter"/>
              </a:defRPr>
            </a:lvl9pPr>
          </a:lstStyle>
          <a:p/>
        </p:txBody>
      </p:sp>
      <p:sp>
        <p:nvSpPr>
          <p:cNvPr id="7" name="Google Shape;7;p1"/>
          <p:cNvSpPr txBox="1"/>
          <p:nvPr>
            <p:ph idx="1" type="body"/>
          </p:nvPr>
        </p:nvSpPr>
        <p:spPr>
          <a:xfrm>
            <a:off x="713225" y="1152475"/>
            <a:ext cx="7717500" cy="3416400"/>
          </a:xfrm>
          <a:prstGeom prst="rect">
            <a:avLst/>
          </a:prstGeom>
          <a:noFill/>
          <a:ln>
            <a:noFill/>
          </a:ln>
        </p:spPr>
        <p:txBody>
          <a:bodyPr anchorCtr="0" anchor="t" bIns="91425" lIns="91425" spcFirstLastPara="1" rIns="91425" wrap="square" tIns="91425">
            <a:noAutofit/>
          </a:bodyPr>
          <a:lstStyle>
            <a:lvl1pPr indent="-304800" lvl="0" marL="457200">
              <a:lnSpc>
                <a:spcPct val="100000"/>
              </a:lnSpc>
              <a:spcBef>
                <a:spcPts val="0"/>
              </a:spcBef>
              <a:spcAft>
                <a:spcPts val="0"/>
              </a:spcAft>
              <a:buClr>
                <a:schemeClr val="dk1"/>
              </a:buClr>
              <a:buSzPts val="1200"/>
              <a:buFont typeface="Raleway"/>
              <a:buChar char="●"/>
              <a:defRPr sz="1200">
                <a:solidFill>
                  <a:schemeClr val="dk1"/>
                </a:solidFill>
                <a:latin typeface="Raleway"/>
                <a:ea typeface="Raleway"/>
                <a:cs typeface="Raleway"/>
                <a:sym typeface="Raleway"/>
              </a:defRPr>
            </a:lvl1pPr>
            <a:lvl2pPr indent="-304800" lvl="1" marL="914400">
              <a:lnSpc>
                <a:spcPct val="100000"/>
              </a:lnSpc>
              <a:spcBef>
                <a:spcPts val="0"/>
              </a:spcBef>
              <a:spcAft>
                <a:spcPts val="0"/>
              </a:spcAft>
              <a:buClr>
                <a:schemeClr val="dk1"/>
              </a:buClr>
              <a:buSzPts val="1200"/>
              <a:buFont typeface="Raleway"/>
              <a:buChar char="○"/>
              <a:defRPr sz="1200">
                <a:solidFill>
                  <a:schemeClr val="dk1"/>
                </a:solidFill>
                <a:latin typeface="Raleway"/>
                <a:ea typeface="Raleway"/>
                <a:cs typeface="Raleway"/>
                <a:sym typeface="Raleway"/>
              </a:defRPr>
            </a:lvl2pPr>
            <a:lvl3pPr indent="-304800" lvl="2" marL="1371600">
              <a:lnSpc>
                <a:spcPct val="100000"/>
              </a:lnSpc>
              <a:spcBef>
                <a:spcPts val="0"/>
              </a:spcBef>
              <a:spcAft>
                <a:spcPts val="0"/>
              </a:spcAft>
              <a:buClr>
                <a:schemeClr val="dk1"/>
              </a:buClr>
              <a:buSzPts val="1200"/>
              <a:buFont typeface="Raleway"/>
              <a:buChar char="■"/>
              <a:defRPr sz="1200">
                <a:solidFill>
                  <a:schemeClr val="dk1"/>
                </a:solidFill>
                <a:latin typeface="Raleway"/>
                <a:ea typeface="Raleway"/>
                <a:cs typeface="Raleway"/>
                <a:sym typeface="Raleway"/>
              </a:defRPr>
            </a:lvl3pPr>
            <a:lvl4pPr indent="-304800" lvl="3" marL="1828800">
              <a:lnSpc>
                <a:spcPct val="100000"/>
              </a:lnSpc>
              <a:spcBef>
                <a:spcPts val="0"/>
              </a:spcBef>
              <a:spcAft>
                <a:spcPts val="0"/>
              </a:spcAft>
              <a:buClr>
                <a:schemeClr val="dk1"/>
              </a:buClr>
              <a:buSzPts val="1200"/>
              <a:buFont typeface="Raleway"/>
              <a:buChar char="●"/>
              <a:defRPr sz="1200">
                <a:solidFill>
                  <a:schemeClr val="dk1"/>
                </a:solidFill>
                <a:latin typeface="Raleway"/>
                <a:ea typeface="Raleway"/>
                <a:cs typeface="Raleway"/>
                <a:sym typeface="Raleway"/>
              </a:defRPr>
            </a:lvl4pPr>
            <a:lvl5pPr indent="-304800" lvl="4" marL="2286000">
              <a:lnSpc>
                <a:spcPct val="100000"/>
              </a:lnSpc>
              <a:spcBef>
                <a:spcPts val="0"/>
              </a:spcBef>
              <a:spcAft>
                <a:spcPts val="0"/>
              </a:spcAft>
              <a:buClr>
                <a:schemeClr val="dk1"/>
              </a:buClr>
              <a:buSzPts val="1200"/>
              <a:buFont typeface="Raleway"/>
              <a:buChar char="○"/>
              <a:defRPr sz="1200">
                <a:solidFill>
                  <a:schemeClr val="dk1"/>
                </a:solidFill>
                <a:latin typeface="Raleway"/>
                <a:ea typeface="Raleway"/>
                <a:cs typeface="Raleway"/>
                <a:sym typeface="Raleway"/>
              </a:defRPr>
            </a:lvl5pPr>
            <a:lvl6pPr indent="-304800" lvl="5" marL="2743200">
              <a:lnSpc>
                <a:spcPct val="100000"/>
              </a:lnSpc>
              <a:spcBef>
                <a:spcPts val="0"/>
              </a:spcBef>
              <a:spcAft>
                <a:spcPts val="0"/>
              </a:spcAft>
              <a:buClr>
                <a:schemeClr val="dk1"/>
              </a:buClr>
              <a:buSzPts val="1200"/>
              <a:buFont typeface="Raleway"/>
              <a:buChar char="■"/>
              <a:defRPr sz="1200">
                <a:solidFill>
                  <a:schemeClr val="dk1"/>
                </a:solidFill>
                <a:latin typeface="Raleway"/>
                <a:ea typeface="Raleway"/>
                <a:cs typeface="Raleway"/>
                <a:sym typeface="Raleway"/>
              </a:defRPr>
            </a:lvl6pPr>
            <a:lvl7pPr indent="-304800" lvl="6" marL="3200400">
              <a:lnSpc>
                <a:spcPct val="100000"/>
              </a:lnSpc>
              <a:spcBef>
                <a:spcPts val="0"/>
              </a:spcBef>
              <a:spcAft>
                <a:spcPts val="0"/>
              </a:spcAft>
              <a:buClr>
                <a:schemeClr val="dk1"/>
              </a:buClr>
              <a:buSzPts val="1200"/>
              <a:buFont typeface="Raleway"/>
              <a:buChar char="●"/>
              <a:defRPr sz="1200">
                <a:solidFill>
                  <a:schemeClr val="dk1"/>
                </a:solidFill>
                <a:latin typeface="Raleway"/>
                <a:ea typeface="Raleway"/>
                <a:cs typeface="Raleway"/>
                <a:sym typeface="Raleway"/>
              </a:defRPr>
            </a:lvl7pPr>
            <a:lvl8pPr indent="-304800" lvl="7" marL="3657600">
              <a:lnSpc>
                <a:spcPct val="100000"/>
              </a:lnSpc>
              <a:spcBef>
                <a:spcPts val="0"/>
              </a:spcBef>
              <a:spcAft>
                <a:spcPts val="0"/>
              </a:spcAft>
              <a:buClr>
                <a:schemeClr val="dk1"/>
              </a:buClr>
              <a:buSzPts val="1200"/>
              <a:buFont typeface="Raleway"/>
              <a:buChar char="○"/>
              <a:defRPr sz="1200">
                <a:solidFill>
                  <a:schemeClr val="dk1"/>
                </a:solidFill>
                <a:latin typeface="Raleway"/>
                <a:ea typeface="Raleway"/>
                <a:cs typeface="Raleway"/>
                <a:sym typeface="Raleway"/>
              </a:defRPr>
            </a:lvl8pPr>
            <a:lvl9pPr indent="-304800" lvl="8" marL="4114800">
              <a:lnSpc>
                <a:spcPct val="100000"/>
              </a:lnSpc>
              <a:spcBef>
                <a:spcPts val="0"/>
              </a:spcBef>
              <a:spcAft>
                <a:spcPts val="0"/>
              </a:spcAft>
              <a:buClr>
                <a:schemeClr val="dk1"/>
              </a:buClr>
              <a:buSzPts val="1200"/>
              <a:buFont typeface="Raleway"/>
              <a:buChar char="■"/>
              <a:defRPr sz="1200">
                <a:solidFill>
                  <a:schemeClr val="dk1"/>
                </a:solidFill>
                <a:latin typeface="Raleway"/>
                <a:ea typeface="Raleway"/>
                <a:cs typeface="Raleway"/>
                <a:sym typeface="Raleway"/>
              </a:defRPr>
            </a:lvl9pPr>
          </a:lstStyle>
          <a:p/>
        </p:txBody>
      </p:sp>
      <p:sp>
        <p:nvSpPr>
          <p:cNvPr id="8" name="Google Shape;8;p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solidFill>
                  <a:schemeClr val="dk1"/>
                </a:solidFill>
                <a:latin typeface="Raleway"/>
                <a:ea typeface="Raleway"/>
                <a:cs typeface="Raleway"/>
                <a:sym typeface="Raleway"/>
              </a:defRPr>
            </a:lvl1pPr>
            <a:lvl2pPr lvl="1" algn="r">
              <a:buNone/>
              <a:defRPr sz="1300">
                <a:solidFill>
                  <a:schemeClr val="dk1"/>
                </a:solidFill>
                <a:latin typeface="Raleway"/>
                <a:ea typeface="Raleway"/>
                <a:cs typeface="Raleway"/>
                <a:sym typeface="Raleway"/>
              </a:defRPr>
            </a:lvl2pPr>
            <a:lvl3pPr lvl="2" algn="r">
              <a:buNone/>
              <a:defRPr sz="1300">
                <a:solidFill>
                  <a:schemeClr val="dk1"/>
                </a:solidFill>
                <a:latin typeface="Raleway"/>
                <a:ea typeface="Raleway"/>
                <a:cs typeface="Raleway"/>
                <a:sym typeface="Raleway"/>
              </a:defRPr>
            </a:lvl3pPr>
            <a:lvl4pPr lvl="3" algn="r">
              <a:buNone/>
              <a:defRPr sz="1300">
                <a:solidFill>
                  <a:schemeClr val="dk1"/>
                </a:solidFill>
                <a:latin typeface="Raleway"/>
                <a:ea typeface="Raleway"/>
                <a:cs typeface="Raleway"/>
                <a:sym typeface="Raleway"/>
              </a:defRPr>
            </a:lvl4pPr>
            <a:lvl5pPr lvl="4" algn="r">
              <a:buNone/>
              <a:defRPr sz="1300">
                <a:solidFill>
                  <a:schemeClr val="dk1"/>
                </a:solidFill>
                <a:latin typeface="Raleway"/>
                <a:ea typeface="Raleway"/>
                <a:cs typeface="Raleway"/>
                <a:sym typeface="Raleway"/>
              </a:defRPr>
            </a:lvl5pPr>
            <a:lvl6pPr lvl="5" algn="r">
              <a:buNone/>
              <a:defRPr sz="1300">
                <a:solidFill>
                  <a:schemeClr val="dk1"/>
                </a:solidFill>
                <a:latin typeface="Raleway"/>
                <a:ea typeface="Raleway"/>
                <a:cs typeface="Raleway"/>
                <a:sym typeface="Raleway"/>
              </a:defRPr>
            </a:lvl6pPr>
            <a:lvl7pPr lvl="6" algn="r">
              <a:buNone/>
              <a:defRPr sz="1300">
                <a:solidFill>
                  <a:schemeClr val="dk1"/>
                </a:solidFill>
                <a:latin typeface="Raleway"/>
                <a:ea typeface="Raleway"/>
                <a:cs typeface="Raleway"/>
                <a:sym typeface="Raleway"/>
              </a:defRPr>
            </a:lvl7pPr>
            <a:lvl8pPr lvl="7" algn="r">
              <a:buNone/>
              <a:defRPr sz="1300">
                <a:solidFill>
                  <a:schemeClr val="dk1"/>
                </a:solidFill>
                <a:latin typeface="Raleway"/>
                <a:ea typeface="Raleway"/>
                <a:cs typeface="Raleway"/>
                <a:sym typeface="Raleway"/>
              </a:defRPr>
            </a:lvl8pPr>
            <a:lvl9pPr lvl="8" algn="r">
              <a:buNone/>
              <a:defRPr sz="1300">
                <a:solidFill>
                  <a:schemeClr val="dk1"/>
                </a:solidFill>
                <a:latin typeface="Raleway"/>
                <a:ea typeface="Raleway"/>
                <a:cs typeface="Raleway"/>
                <a:sym typeface="Raleway"/>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hyperlink" Target="http://www.youtube.com/watch?v=XOdqGDgte4M" TargetMode="External"/><Relationship Id="rId4" Type="http://schemas.openxmlformats.org/officeDocument/2006/relationships/image" Target="../media/image21.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3.png"/><Relationship Id="rId4" Type="http://schemas.openxmlformats.org/officeDocument/2006/relationships/hyperlink" Target="http://drive.google.com/file/d/1xWdx05sVG-_q2WG4Kt7Bwb9_knCjE5y3/view" TargetMode="External"/><Relationship Id="rId5" Type="http://schemas.openxmlformats.org/officeDocument/2006/relationships/image" Target="../media/image14.png"/><Relationship Id="rId6" Type="http://schemas.openxmlformats.org/officeDocument/2006/relationships/hyperlink" Target="https://www.sigidwiki.com/wiki/Phase_Shift_Keying_(PSK)" TargetMode="External"/><Relationship Id="rId7" Type="http://schemas.openxmlformats.org/officeDocument/2006/relationships/image" Target="../media/image22.png"/><Relationship Id="rId8" Type="http://schemas.openxmlformats.org/officeDocument/2006/relationships/hyperlink" Target="https://hamprojects.blogspot.com/2013/03/psk31-ramblings.html"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hyperlink" Target="https://www.amazon.ca/Receiver-Portable-Speaker-Antenna-Aluminum/dp/B0BRQKPB5D?ref_=ast_sto_dp" TargetMode="External"/><Relationship Id="rId4" Type="http://schemas.openxmlformats.org/officeDocument/2006/relationships/hyperlink" Target="https://www.amazon.ca/Receiver-Portable-Speaker-Antenna-Aluminum/dp/B0BRQKPB5D?ref_=ast_sto_dp" TargetMode="External"/><Relationship Id="rId5" Type="http://schemas.openxmlformats.org/officeDocument/2006/relationships/hyperlink" Target="https://www.skyworksinc.com/-/media/Skyworks/SL/documents/public/data-shorts/Si4732-A10-short.pdf" TargetMode="External"/><Relationship Id="rId6" Type="http://schemas.openxmlformats.org/officeDocument/2006/relationships/hyperlink" Target="https://docs.arduino.cc/hardware/nano/" TargetMode="External"/><Relationship Id="rId7" Type="http://schemas.openxmlformats.org/officeDocument/2006/relationships/image" Target="../media/image30.jpg"/><Relationship Id="rId8" Type="http://schemas.openxmlformats.org/officeDocument/2006/relationships/image" Target="../media/image31.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hyperlink" Target="https://github.com/pu2clr/SI4735" TargetMode="External"/><Relationship Id="rId4" Type="http://schemas.openxmlformats.org/officeDocument/2006/relationships/hyperlink" Target="https://github.com/pu2clr/SI4735" TargetMode="External"/><Relationship Id="rId5" Type="http://schemas.openxmlformats.org/officeDocument/2006/relationships/image" Target="../media/image20.png"/><Relationship Id="rId6" Type="http://schemas.openxmlformats.org/officeDocument/2006/relationships/hyperlink" Target="http://drive.google.com/file/d/1okTU-eUvDhXANI_vkGKGtMPau0u-5J05/view" TargetMode="External"/><Relationship Id="rId7" Type="http://schemas.openxmlformats.org/officeDocument/2006/relationships/image" Target="../media/image28.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hyperlink" Target="https://www.emotibit.com/" TargetMode="External"/><Relationship Id="rId4" Type="http://schemas.openxmlformats.org/officeDocument/2006/relationships/image" Target="../media/image32.jpg"/><Relationship Id="rId5" Type="http://schemas.openxmlformats.org/officeDocument/2006/relationships/hyperlink" Target="https://www.emotibit.com/" TargetMode="External"/><Relationship Id="rId6" Type="http://schemas.openxmlformats.org/officeDocument/2006/relationships/image" Target="../media/image27.gi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 Id="rId3" Type="http://schemas.openxmlformats.org/officeDocument/2006/relationships/hyperlink" Target="https://github.com/CyWP/EmotiBit_ML/tree/main" TargetMode="External"/><Relationship Id="rId4" Type="http://schemas.openxmlformats.org/officeDocument/2006/relationships/hyperlink" Target="https://drive.google.com/file/d/1KXjQ-kOC5BhaytKVhSVAQFI4H3HE-gAq/view?usp=sharing" TargetMode="External"/><Relationship Id="rId5" Type="http://schemas.openxmlformats.org/officeDocument/2006/relationships/image" Target="../media/image25.png"/><Relationship Id="rId6" Type="http://schemas.openxmlformats.org/officeDocument/2006/relationships/hyperlink" Target="https://drive.google.com/file/d/1yPOeKbXPdZR9BPJSK5kC2tD0yiGQOfW2/view?usp=sharing" TargetMode="External"/><Relationship Id="rId7" Type="http://schemas.openxmlformats.org/officeDocument/2006/relationships/image" Target="../media/image2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 Id="rId3" Type="http://schemas.openxmlformats.org/officeDocument/2006/relationships/image" Target="../media/image26.png"/><Relationship Id="rId4" Type="http://schemas.openxmlformats.org/officeDocument/2006/relationships/hyperlink" Target="http://drive.google.com/file/d/1okTU-eUvDhXANI_vkGKGtMPau0u-5J05/view" TargetMode="External"/><Relationship Id="rId5" Type="http://schemas.openxmlformats.org/officeDocument/2006/relationships/image" Target="../media/image28.jpg"/><Relationship Id="rId6" Type="http://schemas.openxmlformats.org/officeDocument/2006/relationships/hyperlink" Target="https://www.emotibit.com/sensing-emotions-with-emotibit/"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 Id="rId3" Type="http://schemas.openxmlformats.org/officeDocument/2006/relationships/image" Target="../media/image2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hyperlink" Target="https://www.zotero.org/groups/5406594/ml-398/collections/6VKAQXNR/items/K3HH5DM2/collection"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4.png"/><Relationship Id="rId4" Type="http://schemas.openxmlformats.org/officeDocument/2006/relationships/hyperlink" Target="https://www.space.com/33892-cosmic-microwave-background.html"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26"/>
          <p:cNvSpPr txBox="1"/>
          <p:nvPr>
            <p:ph type="ctrTitle"/>
          </p:nvPr>
        </p:nvSpPr>
        <p:spPr>
          <a:xfrm>
            <a:off x="492600" y="1287800"/>
            <a:ext cx="8158800" cy="2351700"/>
          </a:xfrm>
          <a:prstGeom prst="rect">
            <a:avLst/>
          </a:prstGeom>
        </p:spPr>
        <p:txBody>
          <a:bodyPr anchorCtr="0" anchor="b" bIns="91425" lIns="91425" spcFirstLastPara="1" rIns="91425" wrap="square" tIns="91425">
            <a:noAutofit/>
          </a:bodyPr>
          <a:lstStyle/>
          <a:p>
            <a:pPr indent="0" lvl="0" marL="0" rtl="0" algn="ctr">
              <a:lnSpc>
                <a:spcPct val="150000"/>
              </a:lnSpc>
              <a:spcBef>
                <a:spcPts val="0"/>
              </a:spcBef>
              <a:spcAft>
                <a:spcPts val="0"/>
              </a:spcAft>
              <a:buNone/>
            </a:pPr>
            <a:r>
              <a:rPr lang="en" sz="5500"/>
              <a:t>Skywave:</a:t>
            </a:r>
            <a:endParaRPr sz="5500"/>
          </a:p>
          <a:p>
            <a:pPr indent="0" lvl="0" marL="0" rtl="0" algn="ctr">
              <a:spcBef>
                <a:spcPts val="0"/>
              </a:spcBef>
              <a:spcAft>
                <a:spcPts val="0"/>
              </a:spcAft>
              <a:buNone/>
            </a:pPr>
            <a:r>
              <a:rPr lang="en" sz="3800"/>
              <a:t>An Exploration of the Enchanting Impacts of Cosmic Cybernetics</a:t>
            </a:r>
            <a:endParaRPr sz="3800"/>
          </a:p>
        </p:txBody>
      </p:sp>
      <p:sp>
        <p:nvSpPr>
          <p:cNvPr id="280" name="Google Shape;280;p26"/>
          <p:cNvSpPr txBox="1"/>
          <p:nvPr>
            <p:ph idx="1" type="subTitle"/>
          </p:nvPr>
        </p:nvSpPr>
        <p:spPr>
          <a:xfrm>
            <a:off x="1847100" y="3808750"/>
            <a:ext cx="5483100" cy="431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Sarah Hontoy-Major, Jennifer Brown</a:t>
            </a:r>
            <a:endParaRPr/>
          </a:p>
        </p:txBody>
      </p:sp>
      <p:sp>
        <p:nvSpPr>
          <p:cNvPr id="281" name="Google Shape;281;p26"/>
          <p:cNvSpPr txBox="1"/>
          <p:nvPr>
            <p:ph idx="1" type="subTitle"/>
          </p:nvPr>
        </p:nvSpPr>
        <p:spPr>
          <a:xfrm>
            <a:off x="1847100" y="4534525"/>
            <a:ext cx="5483100" cy="470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i="1" sz="800"/>
          </a:p>
        </p:txBody>
      </p:sp>
      <p:sp>
        <p:nvSpPr>
          <p:cNvPr id="282" name="Google Shape;282;p2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82" name="Shape 382"/>
        <p:cNvGrpSpPr/>
        <p:nvPr/>
      </p:nvGrpSpPr>
      <p:grpSpPr>
        <a:xfrm>
          <a:off x="0" y="0"/>
          <a:ext cx="0" cy="0"/>
          <a:chOff x="0" y="0"/>
          <a:chExt cx="0" cy="0"/>
        </a:xfrm>
      </p:grpSpPr>
      <p:sp>
        <p:nvSpPr>
          <p:cNvPr id="383" name="Google Shape;383;p35"/>
          <p:cNvSpPr txBox="1"/>
          <p:nvPr>
            <p:ph type="title"/>
          </p:nvPr>
        </p:nvSpPr>
        <p:spPr>
          <a:xfrm>
            <a:off x="238175" y="445025"/>
            <a:ext cx="8368500" cy="64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Methodology: Radio Anatomy</a:t>
            </a:r>
            <a:endParaRPr/>
          </a:p>
        </p:txBody>
      </p:sp>
      <p:sp>
        <p:nvSpPr>
          <p:cNvPr id="384" name="Google Shape;384;p35"/>
          <p:cNvSpPr txBox="1"/>
          <p:nvPr>
            <p:ph idx="1" type="body"/>
          </p:nvPr>
        </p:nvSpPr>
        <p:spPr>
          <a:xfrm>
            <a:off x="172950" y="1094225"/>
            <a:ext cx="5048100" cy="3483600"/>
          </a:xfrm>
          <a:prstGeom prst="rect">
            <a:avLst/>
          </a:prstGeom>
        </p:spPr>
        <p:txBody>
          <a:bodyPr anchorCtr="0" anchor="t" bIns="91425" lIns="91425" spcFirstLastPara="1" rIns="91425" wrap="square" tIns="91425">
            <a:noAutofit/>
          </a:bodyPr>
          <a:lstStyle/>
          <a:p>
            <a:pPr indent="-323850" lvl="0" marL="457200" rtl="0" algn="l">
              <a:lnSpc>
                <a:spcPct val="115000"/>
              </a:lnSpc>
              <a:spcBef>
                <a:spcPts val="0"/>
              </a:spcBef>
              <a:spcAft>
                <a:spcPts val="0"/>
              </a:spcAft>
              <a:buSzPts val="1500"/>
              <a:buChar char="-"/>
            </a:pPr>
            <a:r>
              <a:rPr lang="en" sz="1500"/>
              <a:t>An </a:t>
            </a:r>
            <a:r>
              <a:rPr b="1" lang="en" sz="1500"/>
              <a:t>antenna </a:t>
            </a:r>
            <a:r>
              <a:rPr lang="en" sz="1500"/>
              <a:t>receives many frequencies</a:t>
            </a:r>
            <a:endParaRPr sz="1500"/>
          </a:p>
          <a:p>
            <a:pPr indent="-323850" lvl="0" marL="457200" rtl="0" algn="l">
              <a:lnSpc>
                <a:spcPct val="115000"/>
              </a:lnSpc>
              <a:spcBef>
                <a:spcPts val="0"/>
              </a:spcBef>
              <a:spcAft>
                <a:spcPts val="0"/>
              </a:spcAft>
              <a:buSzPts val="1500"/>
              <a:buChar char="-"/>
            </a:pPr>
            <a:r>
              <a:rPr lang="en" sz="1500"/>
              <a:t>The </a:t>
            </a:r>
            <a:r>
              <a:rPr b="1" lang="en" sz="1500"/>
              <a:t>tuner </a:t>
            </a:r>
            <a:r>
              <a:rPr lang="en" sz="1500"/>
              <a:t>reduces information to only the variably attuned frequency</a:t>
            </a:r>
            <a:endParaRPr sz="1500"/>
          </a:p>
          <a:p>
            <a:pPr indent="-323850" lvl="1" marL="914400" rtl="0" algn="l">
              <a:lnSpc>
                <a:spcPct val="115000"/>
              </a:lnSpc>
              <a:spcBef>
                <a:spcPts val="0"/>
              </a:spcBef>
              <a:spcAft>
                <a:spcPts val="0"/>
              </a:spcAft>
              <a:buSzPts val="1500"/>
              <a:buChar char="-"/>
            </a:pPr>
            <a:r>
              <a:rPr lang="en" sz="1500"/>
              <a:t>This signal is twofold: one </a:t>
            </a:r>
            <a:r>
              <a:rPr b="1" lang="en" sz="1500"/>
              <a:t>low frequency carrier</a:t>
            </a:r>
            <a:r>
              <a:rPr lang="en" sz="1500"/>
              <a:t>, one </a:t>
            </a:r>
            <a:r>
              <a:rPr b="1" lang="en" sz="1500"/>
              <a:t>high frequency message</a:t>
            </a:r>
            <a:endParaRPr b="1" sz="1500"/>
          </a:p>
          <a:p>
            <a:pPr indent="-323850" lvl="0" marL="457200" rtl="0" algn="l">
              <a:lnSpc>
                <a:spcPct val="115000"/>
              </a:lnSpc>
              <a:spcBef>
                <a:spcPts val="0"/>
              </a:spcBef>
              <a:spcAft>
                <a:spcPts val="0"/>
              </a:spcAft>
              <a:buSzPts val="1500"/>
              <a:buChar char="-"/>
            </a:pPr>
            <a:r>
              <a:rPr lang="en" sz="1500"/>
              <a:t>This incoming signal is </a:t>
            </a:r>
            <a:r>
              <a:rPr b="1" lang="en" sz="1500"/>
              <a:t>amplified</a:t>
            </a:r>
            <a:r>
              <a:rPr lang="en" sz="1500"/>
              <a:t>, and passed to a </a:t>
            </a:r>
            <a:r>
              <a:rPr b="1" lang="en" sz="1500"/>
              <a:t>local crystal oscillator</a:t>
            </a:r>
            <a:r>
              <a:rPr lang="en" sz="1500"/>
              <a:t> with a unique attuned frequency to produce an </a:t>
            </a:r>
            <a:r>
              <a:rPr b="1" lang="en" sz="1500"/>
              <a:t>intermediate frequency</a:t>
            </a:r>
            <a:r>
              <a:rPr lang="en" sz="1500"/>
              <a:t> (IF)</a:t>
            </a:r>
            <a:endParaRPr sz="1500"/>
          </a:p>
          <a:p>
            <a:pPr indent="-323850" lvl="0" marL="457200" rtl="0" algn="l">
              <a:lnSpc>
                <a:spcPct val="115000"/>
              </a:lnSpc>
              <a:spcBef>
                <a:spcPts val="0"/>
              </a:spcBef>
              <a:spcAft>
                <a:spcPts val="0"/>
              </a:spcAft>
              <a:buSzPts val="1500"/>
              <a:buChar char="-"/>
            </a:pPr>
            <a:r>
              <a:rPr lang="en" sz="1500"/>
              <a:t>The low carrier frequency is </a:t>
            </a:r>
            <a:r>
              <a:rPr b="1" lang="en" sz="1500"/>
              <a:t>split </a:t>
            </a:r>
            <a:r>
              <a:rPr lang="en" sz="1500"/>
              <a:t>from the signal and </a:t>
            </a:r>
            <a:r>
              <a:rPr b="1" lang="en" sz="1500"/>
              <a:t>redirected</a:t>
            </a:r>
            <a:endParaRPr b="1" sz="1500"/>
          </a:p>
          <a:p>
            <a:pPr indent="-323850" lvl="0" marL="457200" rtl="0" algn="l">
              <a:lnSpc>
                <a:spcPct val="115000"/>
              </a:lnSpc>
              <a:spcBef>
                <a:spcPts val="0"/>
              </a:spcBef>
              <a:spcAft>
                <a:spcPts val="0"/>
              </a:spcAft>
              <a:buSzPts val="1500"/>
              <a:buChar char="-"/>
            </a:pPr>
            <a:r>
              <a:rPr lang="en" sz="1500"/>
              <a:t>The high, data-rich frequency is routed to the </a:t>
            </a:r>
            <a:r>
              <a:rPr b="1" lang="en" sz="1500"/>
              <a:t>amplifier </a:t>
            </a:r>
            <a:r>
              <a:rPr lang="en" sz="1500"/>
              <a:t>and </a:t>
            </a:r>
            <a:r>
              <a:rPr b="1" lang="en" sz="1500"/>
              <a:t>output audibly</a:t>
            </a:r>
            <a:endParaRPr b="1" sz="1500"/>
          </a:p>
          <a:p>
            <a:pPr indent="0" lvl="0" marL="0" rtl="0" algn="l">
              <a:spcBef>
                <a:spcPts val="0"/>
              </a:spcBef>
              <a:spcAft>
                <a:spcPts val="1000"/>
              </a:spcAft>
              <a:buNone/>
            </a:pPr>
            <a:r>
              <a:t/>
            </a:r>
            <a:endParaRPr sz="1500"/>
          </a:p>
        </p:txBody>
      </p:sp>
      <p:sp>
        <p:nvSpPr>
          <p:cNvPr id="385" name="Google Shape;385;p3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descr="Vintage Electronics:  Radio Technology Training film of 1949 covers basic principles of RADIO RECEIVERS.  Very technical and but well-paced instructional film shows all the major components of RADIO and how they work, using a large wall-sized demonstration panel.  Good information for beginner or intermediate level knowledge.   Partially restored from 1949 16mm film, originally produced by the International Civil Aviation Organization (ICAO), and distributed by the National Film Board of Canada.  Good condition for a 72 year old documentary.  (Upscaled to show detail of the demonstration panels.)   Run time: just under 28 mins.   Uploaded by Computer History Archives Project for educational and historic value.  (We actually learned a lot watching this film, hope you enjoy it as well!  ~ CHAP)&#10; &#10;Segments:&#10;00:20  Helicopter takes off; pilot adjusts his radio&#10;01:00  radio antenna diagram, with tuner, detector, reproducer&#10;02:03  vintage crystal radio set with crystal diode&#10;03:07  Large Demonstration Panels showing a working model of radio receiver are explained&#10;04:05  block diagram of how a radio receiver functions&#10;06:17  wall panel illustration continues&#10;06:30  Oscilloscope is used to observe wave forms&#10;07:00  Signal Generator is used to modulate a carrier wave with a test tone&#10;         (using a “Heathkit Laboratory Generator”)&#10;07:33  Oscilloscope connected to antenna shows signal wave&#10;08:00  Explanations of different types of tubes in a receiver circuit&#10;17:40  Oscilloscope signals demonstrated (in and out of phase)&#10;         Experimenting with different circuit configurations, discussion of&#10;          superheterodyne, use of tubes vs. transistors, etc.&#10;&#10;Definitions:&#10;A superheterodyne receiver (often shortened to superhet) is a type of radio receiver that uses frequency mixing to convert a received signal to a fixed intermediate frequency (IF) which can be more conveniently processed than the original carrier frequency.&#10;&#10;ICAO&#10;The International Civil Aviation Organization (&quot;ICAO&quot;) is a specialized and funding agency of the United Nations. It changes the principles and techniques of international air navigation and fosters the planning and development of international air transport to ensure safe and orderly growth.   Its headquarters are located in Montreal, Quebec, Canada. &#10;&#10;&#10;With special thanks to Speakeasy Archives for digital scanning of original film.&#10;http://www.speakeasyarchives.com" id="386" name="Google Shape;386;p35" title="Radio Electronics History: Radio Receivers 1949 Antennas, Superhet, vacuum tubes">
            <a:hlinkClick r:id="rId3"/>
          </p:cNvPr>
          <p:cNvPicPr preferRelativeResize="0"/>
          <p:nvPr/>
        </p:nvPicPr>
        <p:blipFill>
          <a:blip r:embed="rId4">
            <a:alphaModFix/>
          </a:blip>
          <a:stretch>
            <a:fillRect/>
          </a:stretch>
        </p:blipFill>
        <p:spPr>
          <a:xfrm>
            <a:off x="5474775" y="1692725"/>
            <a:ext cx="3423025" cy="1925450"/>
          </a:xfrm>
          <a:prstGeom prst="rect">
            <a:avLst/>
          </a:prstGeom>
          <a:noFill/>
          <a:ln cap="flat" cmpd="sng" w="9525">
            <a:solidFill>
              <a:schemeClr val="dk1"/>
            </a:solidFill>
            <a:prstDash val="solid"/>
            <a:round/>
            <a:headEnd len="sm" w="sm" type="none"/>
            <a:tailEnd len="sm" w="sm" type="none"/>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6"/>
                                        </p:tgtEl>
                                        <p:attrNameLst>
                                          <p:attrName>style.visibility</p:attrName>
                                        </p:attrNameLst>
                                      </p:cBhvr>
                                      <p:to>
                                        <p:strVal val="visible"/>
                                      </p:to>
                                    </p:set>
                                    <p:animEffect filter="fade" transition="in">
                                      <p:cBhvr>
                                        <p:cTn dur="1000"/>
                                        <p:tgtEl>
                                          <p:spTgt spid="38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90" name="Shape 390"/>
        <p:cNvGrpSpPr/>
        <p:nvPr/>
      </p:nvGrpSpPr>
      <p:grpSpPr>
        <a:xfrm>
          <a:off x="0" y="0"/>
          <a:ext cx="0" cy="0"/>
          <a:chOff x="0" y="0"/>
          <a:chExt cx="0" cy="0"/>
        </a:xfrm>
      </p:grpSpPr>
      <p:sp>
        <p:nvSpPr>
          <p:cNvPr id="391" name="Google Shape;391;p36"/>
          <p:cNvSpPr txBox="1"/>
          <p:nvPr>
            <p:ph type="title"/>
          </p:nvPr>
        </p:nvSpPr>
        <p:spPr>
          <a:xfrm>
            <a:off x="238175" y="445025"/>
            <a:ext cx="8368500" cy="64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Methodology: Communication Modes</a:t>
            </a:r>
            <a:endParaRPr/>
          </a:p>
        </p:txBody>
      </p:sp>
      <p:sp>
        <p:nvSpPr>
          <p:cNvPr id="392" name="Google Shape;392;p36"/>
          <p:cNvSpPr txBox="1"/>
          <p:nvPr>
            <p:ph idx="1" type="body"/>
          </p:nvPr>
        </p:nvSpPr>
        <p:spPr>
          <a:xfrm>
            <a:off x="133325" y="1094225"/>
            <a:ext cx="3774600" cy="38175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SzPts val="1500"/>
              <a:buChar char="-"/>
            </a:pPr>
            <a:r>
              <a:rPr lang="en" sz="1500"/>
              <a:t>PSK-31 (Phase Shift Keying, 31 baud) is a keyboard-to-keyboard digital mode that allows communication through text via radio signal.</a:t>
            </a:r>
            <a:endParaRPr sz="1500"/>
          </a:p>
          <a:p>
            <a:pPr indent="-323850" lvl="0" marL="457200" rtl="0" algn="l">
              <a:spcBef>
                <a:spcPts val="1000"/>
              </a:spcBef>
              <a:spcAft>
                <a:spcPts val="0"/>
              </a:spcAft>
              <a:buSzPts val="1500"/>
              <a:buChar char="-"/>
            </a:pPr>
            <a:r>
              <a:rPr lang="en" sz="1500"/>
              <a:t>Works under poor conditions and transmits at an average typing speed.</a:t>
            </a:r>
            <a:endParaRPr sz="1500"/>
          </a:p>
          <a:p>
            <a:pPr indent="-323850" lvl="0" marL="457200" rtl="0" algn="l">
              <a:spcBef>
                <a:spcPts val="1000"/>
              </a:spcBef>
              <a:spcAft>
                <a:spcPts val="1000"/>
              </a:spcAft>
              <a:buSzPts val="1500"/>
              <a:buChar char="-"/>
            </a:pPr>
            <a:r>
              <a:rPr lang="en" sz="1500"/>
              <a:t>Waterfall Displays: </a:t>
            </a:r>
            <a:br>
              <a:rPr lang="en" sz="1500"/>
            </a:br>
            <a:r>
              <a:rPr lang="en" sz="1500"/>
              <a:t>X = frequency domain/span; </a:t>
            </a:r>
            <a:br>
              <a:rPr lang="en" sz="1500"/>
            </a:br>
            <a:r>
              <a:rPr lang="en" sz="1500"/>
              <a:t>Y =  different data sweep with time; </a:t>
            </a:r>
            <a:br>
              <a:rPr lang="en" sz="1500"/>
            </a:br>
            <a:r>
              <a:rPr lang="en" sz="1500"/>
              <a:t>Z = spectrogram (heat map)</a:t>
            </a:r>
            <a:br>
              <a:rPr lang="en" sz="1500"/>
            </a:br>
            <a:r>
              <a:rPr lang="en" sz="1500"/>
              <a:t>with a real-time spectrum analyzer (at the bottom, frequency in x, </a:t>
            </a:r>
            <a:r>
              <a:rPr lang="en" sz="1500"/>
              <a:t>amplitude</a:t>
            </a:r>
            <a:r>
              <a:rPr lang="en" sz="1500"/>
              <a:t> in y)</a:t>
            </a:r>
            <a:endParaRPr sz="1500"/>
          </a:p>
        </p:txBody>
      </p:sp>
      <p:sp>
        <p:nvSpPr>
          <p:cNvPr id="393" name="Google Shape;393;p3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pSp>
        <p:nvGrpSpPr>
          <p:cNvPr id="394" name="Google Shape;394;p36"/>
          <p:cNvGrpSpPr/>
          <p:nvPr/>
        </p:nvGrpSpPr>
        <p:grpSpPr>
          <a:xfrm>
            <a:off x="5211943" y="1164597"/>
            <a:ext cx="2666127" cy="1152776"/>
            <a:chOff x="5282565" y="1520114"/>
            <a:chExt cx="3713785" cy="1605761"/>
          </a:xfrm>
        </p:grpSpPr>
        <p:grpSp>
          <p:nvGrpSpPr>
            <p:cNvPr id="395" name="Google Shape;395;p36"/>
            <p:cNvGrpSpPr/>
            <p:nvPr/>
          </p:nvGrpSpPr>
          <p:grpSpPr>
            <a:xfrm>
              <a:off x="5282565" y="1520114"/>
              <a:ext cx="3713685" cy="1254149"/>
              <a:chOff x="2466975" y="3041552"/>
              <a:chExt cx="4210050" cy="1431023"/>
            </a:xfrm>
          </p:grpSpPr>
          <p:pic>
            <p:nvPicPr>
              <p:cNvPr id="396" name="Google Shape;396;p36"/>
              <p:cNvPicPr preferRelativeResize="0"/>
              <p:nvPr/>
            </p:nvPicPr>
            <p:blipFill>
              <a:blip r:embed="rId3">
                <a:alphaModFix/>
              </a:blip>
              <a:stretch>
                <a:fillRect/>
              </a:stretch>
            </p:blipFill>
            <p:spPr>
              <a:xfrm>
                <a:off x="2466975" y="3041552"/>
                <a:ext cx="4210050" cy="1428750"/>
              </a:xfrm>
              <a:prstGeom prst="rect">
                <a:avLst/>
              </a:prstGeom>
              <a:noFill/>
              <a:ln cap="flat" cmpd="sng" w="9525">
                <a:solidFill>
                  <a:schemeClr val="dk2"/>
                </a:solidFill>
                <a:prstDash val="solid"/>
                <a:round/>
                <a:headEnd len="sm" w="sm" type="none"/>
                <a:tailEnd len="sm" w="sm" type="none"/>
              </a:ln>
            </p:spPr>
          </p:pic>
          <p:pic>
            <p:nvPicPr>
              <p:cNvPr id="397" name="Google Shape;397;p36" title="BPSK31a.mp3">
                <a:hlinkClick r:id="rId4"/>
              </p:cNvPr>
              <p:cNvPicPr preferRelativeResize="0"/>
              <p:nvPr/>
            </p:nvPicPr>
            <p:blipFill>
              <a:blip r:embed="rId5">
                <a:alphaModFix/>
              </a:blip>
              <a:stretch>
                <a:fillRect/>
              </a:stretch>
            </p:blipFill>
            <p:spPr>
              <a:xfrm>
                <a:off x="2466988" y="3745543"/>
                <a:ext cx="727071" cy="727032"/>
              </a:xfrm>
              <a:prstGeom prst="rect">
                <a:avLst/>
              </a:prstGeom>
              <a:noFill/>
              <a:ln cap="flat" cmpd="sng" w="9525">
                <a:solidFill>
                  <a:schemeClr val="dk2"/>
                </a:solidFill>
                <a:prstDash val="solid"/>
                <a:round/>
                <a:headEnd len="sm" w="sm" type="none"/>
                <a:tailEnd len="sm" w="sm" type="none"/>
              </a:ln>
            </p:spPr>
          </p:pic>
        </p:grpSp>
        <p:sp>
          <p:nvSpPr>
            <p:cNvPr id="398" name="Google Shape;398;p36"/>
            <p:cNvSpPr txBox="1"/>
            <p:nvPr/>
          </p:nvSpPr>
          <p:spPr>
            <a:xfrm>
              <a:off x="5372050" y="2774275"/>
              <a:ext cx="3624300" cy="3516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r">
                <a:spcBef>
                  <a:spcPts val="0"/>
                </a:spcBef>
                <a:spcAft>
                  <a:spcPts val="0"/>
                </a:spcAft>
                <a:buNone/>
              </a:pPr>
              <a:r>
                <a:rPr lang="en" sz="1000">
                  <a:solidFill>
                    <a:schemeClr val="dk1"/>
                  </a:solidFill>
                  <a:latin typeface="Raleway"/>
                  <a:ea typeface="Raleway"/>
                  <a:cs typeface="Raleway"/>
                  <a:sym typeface="Raleway"/>
                </a:rPr>
                <a:t>Binary PSK-31 sample on </a:t>
              </a:r>
              <a:r>
                <a:rPr lang="en" sz="1000" u="sng">
                  <a:solidFill>
                    <a:schemeClr val="hlink"/>
                  </a:solidFill>
                  <a:latin typeface="Raleway"/>
                  <a:ea typeface="Raleway"/>
                  <a:cs typeface="Raleway"/>
                  <a:sym typeface="Raleway"/>
                  <a:hlinkClick r:id="rId6"/>
                </a:rPr>
                <a:t>SigidWiki </a:t>
              </a:r>
              <a:endParaRPr sz="1000">
                <a:solidFill>
                  <a:schemeClr val="dk1"/>
                </a:solidFill>
                <a:latin typeface="Raleway"/>
                <a:ea typeface="Raleway"/>
                <a:cs typeface="Raleway"/>
                <a:sym typeface="Raleway"/>
              </a:endParaRPr>
            </a:p>
          </p:txBody>
        </p:sp>
      </p:grpSp>
      <p:grpSp>
        <p:nvGrpSpPr>
          <p:cNvPr id="399" name="Google Shape;399;p36"/>
          <p:cNvGrpSpPr/>
          <p:nvPr/>
        </p:nvGrpSpPr>
        <p:grpSpPr>
          <a:xfrm>
            <a:off x="4061343" y="2699981"/>
            <a:ext cx="4809830" cy="2249247"/>
            <a:chOff x="2178825" y="3198175"/>
            <a:chExt cx="4487200" cy="2076675"/>
          </a:xfrm>
        </p:grpSpPr>
        <p:pic>
          <p:nvPicPr>
            <p:cNvPr id="400" name="Google Shape;400;p36"/>
            <p:cNvPicPr preferRelativeResize="0"/>
            <p:nvPr/>
          </p:nvPicPr>
          <p:blipFill rotWithShape="1">
            <a:blip r:embed="rId7">
              <a:alphaModFix/>
            </a:blip>
            <a:srcRect b="7330" l="0" r="0" t="0"/>
            <a:stretch/>
          </p:blipFill>
          <p:spPr>
            <a:xfrm>
              <a:off x="2178825" y="3198175"/>
              <a:ext cx="4487200" cy="1708775"/>
            </a:xfrm>
            <a:prstGeom prst="rect">
              <a:avLst/>
            </a:prstGeom>
            <a:noFill/>
            <a:ln cap="flat" cmpd="sng" w="9525">
              <a:solidFill>
                <a:schemeClr val="dk2"/>
              </a:solidFill>
              <a:prstDash val="solid"/>
              <a:round/>
              <a:headEnd len="sm" w="sm" type="none"/>
              <a:tailEnd len="sm" w="sm" type="none"/>
            </a:ln>
          </p:spPr>
        </p:pic>
        <p:sp>
          <p:nvSpPr>
            <p:cNvPr id="401" name="Google Shape;401;p36"/>
            <p:cNvSpPr txBox="1"/>
            <p:nvPr/>
          </p:nvSpPr>
          <p:spPr>
            <a:xfrm>
              <a:off x="2178875" y="4923250"/>
              <a:ext cx="4487100" cy="3516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Raleway"/>
                  <a:ea typeface="Raleway"/>
                  <a:cs typeface="Raleway"/>
                  <a:sym typeface="Raleway"/>
                </a:rPr>
                <a:t>Waterfall display of digital mode from </a:t>
              </a:r>
              <a:r>
                <a:rPr lang="en" sz="1000" u="sng">
                  <a:solidFill>
                    <a:schemeClr val="hlink"/>
                  </a:solidFill>
                  <a:latin typeface="Raleway"/>
                  <a:ea typeface="Raleway"/>
                  <a:cs typeface="Raleway"/>
                  <a:sym typeface="Raleway"/>
                  <a:hlinkClick r:id="rId8"/>
                </a:rPr>
                <a:t>hamprojects.blogpost.com</a:t>
              </a:r>
              <a:r>
                <a:rPr lang="en" sz="1000">
                  <a:solidFill>
                    <a:schemeClr val="dk1"/>
                  </a:solidFill>
                  <a:latin typeface="Raleway"/>
                  <a:ea typeface="Raleway"/>
                  <a:cs typeface="Raleway"/>
                  <a:sym typeface="Raleway"/>
                </a:rPr>
                <a:t> (2013)</a:t>
              </a:r>
              <a:endParaRPr sz="1000">
                <a:solidFill>
                  <a:schemeClr val="dk1"/>
                </a:solidFill>
                <a:latin typeface="Raleway"/>
                <a:ea typeface="Raleway"/>
                <a:cs typeface="Raleway"/>
                <a:sym typeface="Raleway"/>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p37"/>
          <p:cNvSpPr/>
          <p:nvPr/>
        </p:nvSpPr>
        <p:spPr>
          <a:xfrm>
            <a:off x="724200" y="3014200"/>
            <a:ext cx="7704000" cy="1629900"/>
          </a:xfrm>
          <a:prstGeom prst="rect">
            <a:avLst/>
          </a:prstGeom>
          <a:solidFill>
            <a:schemeClr val="lt1"/>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aleway"/>
              <a:ea typeface="Raleway"/>
              <a:cs typeface="Raleway"/>
              <a:sym typeface="Raleway"/>
            </a:endParaRPr>
          </a:p>
        </p:txBody>
      </p:sp>
      <p:sp>
        <p:nvSpPr>
          <p:cNvPr id="407" name="Google Shape;407;p37"/>
          <p:cNvSpPr/>
          <p:nvPr/>
        </p:nvSpPr>
        <p:spPr>
          <a:xfrm>
            <a:off x="724200" y="1038775"/>
            <a:ext cx="7704000" cy="1869600"/>
          </a:xfrm>
          <a:prstGeom prst="rect">
            <a:avLst/>
          </a:prstGeom>
          <a:solidFill>
            <a:schemeClr val="lt1"/>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aleway"/>
              <a:ea typeface="Raleway"/>
              <a:cs typeface="Raleway"/>
              <a:sym typeface="Raleway"/>
            </a:endParaRPr>
          </a:p>
        </p:txBody>
      </p:sp>
      <p:sp>
        <p:nvSpPr>
          <p:cNvPr id="408" name="Google Shape;408;p37"/>
          <p:cNvSpPr txBox="1"/>
          <p:nvPr>
            <p:ph type="title"/>
          </p:nvPr>
        </p:nvSpPr>
        <p:spPr>
          <a:xfrm>
            <a:off x="668825" y="283675"/>
            <a:ext cx="7704000" cy="64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Methodology</a:t>
            </a:r>
            <a:endParaRPr/>
          </a:p>
        </p:txBody>
      </p:sp>
      <p:sp>
        <p:nvSpPr>
          <p:cNvPr id="409" name="Google Shape;409;p37"/>
          <p:cNvSpPr txBox="1"/>
          <p:nvPr>
            <p:ph idx="2" type="subTitle"/>
          </p:nvPr>
        </p:nvSpPr>
        <p:spPr>
          <a:xfrm>
            <a:off x="668825" y="1462975"/>
            <a:ext cx="7509600" cy="11064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en"/>
              <a:t>Biometric data is gathered from the Emotibit, mapped to an emotion in ML (but expressed as a frequency), transmitted to TouchDesigner over OSC</a:t>
            </a:r>
            <a:endParaRPr/>
          </a:p>
          <a:p>
            <a:pPr indent="0" lvl="0" marL="0" rtl="0" algn="l">
              <a:spcBef>
                <a:spcPts val="0"/>
              </a:spcBef>
              <a:spcAft>
                <a:spcPts val="0"/>
              </a:spcAft>
              <a:buNone/>
            </a:pPr>
            <a:r>
              <a:t/>
            </a:r>
            <a:endParaRPr/>
          </a:p>
          <a:p>
            <a:pPr indent="-304800" lvl="0" marL="457200" rtl="0" algn="l">
              <a:spcBef>
                <a:spcPts val="0"/>
              </a:spcBef>
              <a:spcAft>
                <a:spcPts val="0"/>
              </a:spcAft>
              <a:buSzPts val="1200"/>
              <a:buChar char="-"/>
            </a:pPr>
            <a:r>
              <a:rPr lang="en"/>
              <a:t>Radio data is transmitted to TouchDesigner over serial</a:t>
            </a:r>
            <a:endParaRPr/>
          </a:p>
        </p:txBody>
      </p:sp>
      <p:sp>
        <p:nvSpPr>
          <p:cNvPr id="410" name="Google Shape;410;p37"/>
          <p:cNvSpPr txBox="1"/>
          <p:nvPr>
            <p:ph idx="4" type="subTitle"/>
          </p:nvPr>
        </p:nvSpPr>
        <p:spPr>
          <a:xfrm>
            <a:off x="668813" y="3369975"/>
            <a:ext cx="7509600" cy="11082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en"/>
              <a:t>Both incoming frequencies combine via unsupervised ML to produce correlated audio/visual effects (language!) within TouchDesigner</a:t>
            </a:r>
            <a:endParaRPr/>
          </a:p>
          <a:p>
            <a:pPr indent="0" lvl="0" marL="0" rtl="0" algn="l">
              <a:spcBef>
                <a:spcPts val="0"/>
              </a:spcBef>
              <a:spcAft>
                <a:spcPts val="0"/>
              </a:spcAft>
              <a:buNone/>
            </a:pPr>
            <a:r>
              <a:t/>
            </a:r>
            <a:endParaRPr/>
          </a:p>
          <a:p>
            <a:pPr indent="-304800" lvl="0" marL="457200" rtl="0" algn="l">
              <a:spcBef>
                <a:spcPts val="0"/>
              </a:spcBef>
              <a:spcAft>
                <a:spcPts val="0"/>
              </a:spcAft>
              <a:buSzPts val="1200"/>
              <a:buChar char="-"/>
            </a:pPr>
            <a:r>
              <a:rPr lang="en"/>
              <a:t>The output should be decryptable, able to reveal the input frequencies. </a:t>
            </a:r>
            <a:endParaRPr/>
          </a:p>
        </p:txBody>
      </p:sp>
      <p:sp>
        <p:nvSpPr>
          <p:cNvPr id="411" name="Google Shape;411;p37"/>
          <p:cNvSpPr txBox="1"/>
          <p:nvPr>
            <p:ph idx="7" type="subTitle"/>
          </p:nvPr>
        </p:nvSpPr>
        <p:spPr>
          <a:xfrm>
            <a:off x="724200" y="1066615"/>
            <a:ext cx="2811000" cy="461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Data Input</a:t>
            </a:r>
            <a:endParaRPr/>
          </a:p>
        </p:txBody>
      </p:sp>
      <p:sp>
        <p:nvSpPr>
          <p:cNvPr id="412" name="Google Shape;412;p37"/>
          <p:cNvSpPr txBox="1"/>
          <p:nvPr>
            <p:ph idx="8" type="subTitle"/>
          </p:nvPr>
        </p:nvSpPr>
        <p:spPr>
          <a:xfrm>
            <a:off x="724188" y="3014210"/>
            <a:ext cx="2811000" cy="461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Proposed Output</a:t>
            </a:r>
            <a:endParaRPr/>
          </a:p>
        </p:txBody>
      </p:sp>
      <p:sp>
        <p:nvSpPr>
          <p:cNvPr id="413" name="Google Shape;413;p3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14" name="Google Shape;414;p37"/>
          <p:cNvSpPr txBox="1"/>
          <p:nvPr>
            <p:ph idx="4" type="subTitle"/>
          </p:nvPr>
        </p:nvSpPr>
        <p:spPr>
          <a:xfrm>
            <a:off x="848850" y="4644100"/>
            <a:ext cx="7907700" cy="33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900"/>
              <a:t>* Invisible to humans</a:t>
            </a:r>
            <a:endParaRPr sz="900"/>
          </a:p>
          <a:p>
            <a:pPr indent="0" lvl="0" marL="0" rtl="0" algn="l">
              <a:spcBef>
                <a:spcPts val="0"/>
              </a:spcBef>
              <a:spcAft>
                <a:spcPts val="0"/>
              </a:spcAft>
              <a:buNone/>
            </a:pPr>
            <a:r>
              <a:t/>
            </a:r>
            <a:endParaRPr sz="9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sp>
        <p:nvSpPr>
          <p:cNvPr id="419" name="Google Shape;419;p38"/>
          <p:cNvSpPr txBox="1"/>
          <p:nvPr>
            <p:ph type="title"/>
          </p:nvPr>
        </p:nvSpPr>
        <p:spPr>
          <a:xfrm>
            <a:off x="713225" y="539550"/>
            <a:ext cx="4160700" cy="646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Hardware</a:t>
            </a:r>
            <a:r>
              <a:rPr lang="en"/>
              <a:t>: Tina Tuner</a:t>
            </a:r>
            <a:endParaRPr/>
          </a:p>
        </p:txBody>
      </p:sp>
      <p:sp>
        <p:nvSpPr>
          <p:cNvPr id="420" name="Google Shape;420;p38"/>
          <p:cNvSpPr txBox="1"/>
          <p:nvPr>
            <p:ph idx="1" type="subTitle"/>
          </p:nvPr>
        </p:nvSpPr>
        <p:spPr>
          <a:xfrm>
            <a:off x="605375" y="1282125"/>
            <a:ext cx="4268700" cy="33219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b="1" lang="en" sz="1800" u="sng">
                <a:solidFill>
                  <a:schemeClr val="hlink"/>
                </a:solidFill>
                <a:hlinkClick r:id="rId3"/>
              </a:rPr>
              <a:t>ATS-20 all band </a:t>
            </a:r>
            <a:r>
              <a:rPr b="1" lang="en" sz="1800" u="sng">
                <a:solidFill>
                  <a:schemeClr val="hlink"/>
                </a:solidFill>
                <a:hlinkClick r:id="rId4"/>
              </a:rPr>
              <a:t>radio receiver,</a:t>
            </a:r>
            <a:r>
              <a:rPr b="1" lang="en" sz="1800"/>
              <a:t> Tina Tuner!</a:t>
            </a:r>
            <a:endParaRPr b="1" sz="1800"/>
          </a:p>
          <a:p>
            <a:pPr indent="-342900" lvl="0" marL="457200" rtl="0" algn="l">
              <a:spcBef>
                <a:spcPts val="1000"/>
              </a:spcBef>
              <a:spcAft>
                <a:spcPts val="0"/>
              </a:spcAft>
              <a:buSzPts val="1800"/>
              <a:buChar char="-"/>
            </a:pPr>
            <a:r>
              <a:rPr lang="en" sz="1800"/>
              <a:t>Operates from an (bootle</a:t>
            </a:r>
            <a:r>
              <a:rPr lang="en" sz="1800"/>
              <a:t>g) </a:t>
            </a:r>
            <a:r>
              <a:rPr b="1" lang="en" sz="1800" u="sng">
                <a:solidFill>
                  <a:schemeClr val="hlink"/>
                </a:solidFill>
                <a:hlinkClick r:id="rId5"/>
              </a:rPr>
              <a:t>Si4732 radio chip</a:t>
            </a:r>
            <a:r>
              <a:rPr lang="en" sz="1800"/>
              <a:t> and (bootleg) </a:t>
            </a:r>
            <a:r>
              <a:rPr b="1" lang="en" sz="1800" u="sng">
                <a:solidFill>
                  <a:schemeClr val="hlink"/>
                </a:solidFill>
                <a:hlinkClick r:id="rId6"/>
              </a:rPr>
              <a:t>Arduino Nano</a:t>
            </a:r>
            <a:endParaRPr b="1" sz="1800"/>
          </a:p>
          <a:p>
            <a:pPr indent="-342900" lvl="0" marL="457200" rtl="0" algn="l">
              <a:spcBef>
                <a:spcPts val="1000"/>
              </a:spcBef>
              <a:spcAft>
                <a:spcPts val="1000"/>
              </a:spcAft>
              <a:buSzPts val="1800"/>
              <a:buChar char="-"/>
            </a:pPr>
            <a:r>
              <a:rPr lang="en" sz="1800"/>
              <a:t>She contains an audio </a:t>
            </a:r>
            <a:r>
              <a:rPr i="1" lang="en" sz="1800"/>
              <a:t>output</a:t>
            </a:r>
            <a:r>
              <a:rPr lang="en" sz="1800"/>
              <a:t> jack and</a:t>
            </a:r>
            <a:r>
              <a:rPr lang="en" sz="1800"/>
              <a:t> </a:t>
            </a:r>
            <a:r>
              <a:rPr lang="en" sz="1800"/>
              <a:t>bidirectional USB</a:t>
            </a:r>
            <a:r>
              <a:rPr lang="en" sz="1800"/>
              <a:t>, as well as controls for bandwidth, frequency, mode and automatic gain control - and an antenna</a:t>
            </a:r>
            <a:endParaRPr sz="1800"/>
          </a:p>
        </p:txBody>
      </p:sp>
      <p:pic>
        <p:nvPicPr>
          <p:cNvPr id="421" name="Google Shape;421;p38"/>
          <p:cNvPicPr preferRelativeResize="0"/>
          <p:nvPr>
            <p:ph idx="2" type="pic"/>
          </p:nvPr>
        </p:nvPicPr>
        <p:blipFill rotWithShape="1">
          <a:blip r:embed="rId7">
            <a:alphaModFix/>
          </a:blip>
          <a:srcRect b="25165" l="24283" r="24289" t="23995"/>
          <a:stretch/>
        </p:blipFill>
        <p:spPr>
          <a:xfrm>
            <a:off x="5597125" y="261531"/>
            <a:ext cx="2959800" cy="2194200"/>
          </a:xfrm>
          <a:prstGeom prst="rect">
            <a:avLst/>
          </a:prstGeom>
        </p:spPr>
      </p:pic>
      <p:sp>
        <p:nvSpPr>
          <p:cNvPr id="422" name="Google Shape;422;p3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423" name="Google Shape;423;p38"/>
          <p:cNvPicPr preferRelativeResize="0"/>
          <p:nvPr/>
        </p:nvPicPr>
        <p:blipFill rotWithShape="1">
          <a:blip r:embed="rId8">
            <a:alphaModFix/>
          </a:blip>
          <a:srcRect b="5824" l="8727" r="15709" t="11565"/>
          <a:stretch/>
        </p:blipFill>
        <p:spPr>
          <a:xfrm>
            <a:off x="5597125" y="2519275"/>
            <a:ext cx="2959800" cy="2426776"/>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sp>
        <p:nvSpPr>
          <p:cNvPr id="428" name="Google Shape;428;p39"/>
          <p:cNvSpPr txBox="1"/>
          <p:nvPr>
            <p:ph type="title"/>
          </p:nvPr>
        </p:nvSpPr>
        <p:spPr>
          <a:xfrm>
            <a:off x="713375" y="476100"/>
            <a:ext cx="4160700" cy="646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Software</a:t>
            </a:r>
            <a:r>
              <a:rPr lang="en"/>
              <a:t>: Tina Tuner</a:t>
            </a:r>
            <a:endParaRPr/>
          </a:p>
        </p:txBody>
      </p:sp>
      <p:sp>
        <p:nvSpPr>
          <p:cNvPr id="429" name="Google Shape;429;p39"/>
          <p:cNvSpPr txBox="1"/>
          <p:nvPr>
            <p:ph idx="1" type="subTitle"/>
          </p:nvPr>
        </p:nvSpPr>
        <p:spPr>
          <a:xfrm>
            <a:off x="478475" y="1282125"/>
            <a:ext cx="4395600" cy="33219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Font typeface="Raleway"/>
              <a:buChar char="-"/>
            </a:pPr>
            <a:r>
              <a:rPr b="1" lang="en" sz="1600" u="sng">
                <a:solidFill>
                  <a:schemeClr val="hlink"/>
                </a:solidFill>
                <a:hlinkClick r:id="rId3"/>
              </a:rPr>
              <a:t>PU2CLR Arduino Library</a:t>
            </a:r>
            <a:endParaRPr b="1" sz="1600"/>
          </a:p>
          <a:p>
            <a:pPr indent="-330200" lvl="1" marL="914400" rtl="0" algn="l">
              <a:spcBef>
                <a:spcPts val="0"/>
              </a:spcBef>
              <a:spcAft>
                <a:spcPts val="0"/>
              </a:spcAft>
              <a:buSzPts val="1600"/>
              <a:buChar char="-"/>
            </a:pPr>
            <a:r>
              <a:rPr lang="en" sz="1600"/>
              <a:t>Firmware update, adding additional functionality</a:t>
            </a:r>
            <a:endParaRPr sz="1600"/>
          </a:p>
          <a:p>
            <a:pPr indent="-330200" lvl="0" marL="457200" rtl="0" algn="l">
              <a:spcBef>
                <a:spcPts val="0"/>
              </a:spcBef>
              <a:spcAft>
                <a:spcPts val="0"/>
              </a:spcAft>
              <a:buSzPts val="1600"/>
              <a:buFont typeface="Raleway"/>
              <a:buChar char="-"/>
            </a:pPr>
            <a:r>
              <a:rPr b="1" lang="en" sz="1600"/>
              <a:t>Serial Port Communication</a:t>
            </a:r>
            <a:endParaRPr b="1" sz="1600"/>
          </a:p>
          <a:p>
            <a:pPr indent="-330200" lvl="1" marL="914400" rtl="0" algn="l">
              <a:spcBef>
                <a:spcPts val="0"/>
              </a:spcBef>
              <a:spcAft>
                <a:spcPts val="0"/>
              </a:spcAft>
              <a:buSzPts val="1600"/>
              <a:buChar char="-"/>
            </a:pPr>
            <a:r>
              <a:rPr b="1" lang="en" sz="1600"/>
              <a:t>Reading </a:t>
            </a:r>
            <a:r>
              <a:rPr lang="en" sz="1600"/>
              <a:t>data, </a:t>
            </a:r>
            <a:r>
              <a:rPr b="1" lang="en" sz="1600"/>
              <a:t>writing </a:t>
            </a:r>
            <a:r>
              <a:rPr lang="en" sz="1600"/>
              <a:t>to prompt action</a:t>
            </a:r>
            <a:endParaRPr sz="1600"/>
          </a:p>
          <a:p>
            <a:pPr indent="-330200" lvl="1" marL="914400" rtl="0" algn="l">
              <a:spcBef>
                <a:spcPts val="0"/>
              </a:spcBef>
              <a:spcAft>
                <a:spcPts val="0"/>
              </a:spcAft>
              <a:buSzPts val="1600"/>
              <a:buChar char="-"/>
            </a:pPr>
            <a:r>
              <a:rPr lang="en" sz="1600"/>
              <a:t>Requires a </a:t>
            </a:r>
            <a:r>
              <a:rPr b="1" lang="en" sz="1600"/>
              <a:t>wired </a:t>
            </a:r>
            <a:r>
              <a:rPr lang="en" sz="1600"/>
              <a:t>connection</a:t>
            </a:r>
            <a:endParaRPr sz="1600"/>
          </a:p>
          <a:p>
            <a:pPr indent="-330200" lvl="1" marL="914400" rtl="0" algn="l">
              <a:spcBef>
                <a:spcPts val="0"/>
              </a:spcBef>
              <a:spcAft>
                <a:spcPts val="0"/>
              </a:spcAft>
              <a:buSzPts val="1600"/>
              <a:buChar char="-"/>
            </a:pPr>
            <a:r>
              <a:rPr lang="en" sz="1600"/>
              <a:t>Can be accessed from various platforms, eg Arduino IDE, TouchDesigner (but only one at a time).</a:t>
            </a:r>
            <a:endParaRPr sz="1600"/>
          </a:p>
          <a:p>
            <a:pPr indent="-330200" lvl="0" marL="457200" rtl="0" algn="l">
              <a:spcBef>
                <a:spcPts val="0"/>
              </a:spcBef>
              <a:spcAft>
                <a:spcPts val="0"/>
              </a:spcAft>
              <a:buSzPts val="1600"/>
              <a:buChar char="-"/>
            </a:pPr>
            <a:r>
              <a:rPr lang="en" sz="1600"/>
              <a:t>Restricted by the Nano storage: base library occupies 96% of storage</a:t>
            </a:r>
            <a:endParaRPr sz="1600"/>
          </a:p>
        </p:txBody>
      </p:sp>
      <p:sp>
        <p:nvSpPr>
          <p:cNvPr id="430" name="Google Shape;430;p3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431" name="Google Shape;431;p39">
            <a:hlinkClick r:id="rId4"/>
          </p:cNvPr>
          <p:cNvPicPr preferRelativeResize="0"/>
          <p:nvPr/>
        </p:nvPicPr>
        <p:blipFill>
          <a:blip r:embed="rId5">
            <a:alphaModFix/>
          </a:blip>
          <a:stretch>
            <a:fillRect/>
          </a:stretch>
        </p:blipFill>
        <p:spPr>
          <a:xfrm>
            <a:off x="4970800" y="667792"/>
            <a:ext cx="3965276" cy="1593007"/>
          </a:xfrm>
          <a:prstGeom prst="rect">
            <a:avLst/>
          </a:prstGeom>
          <a:noFill/>
          <a:ln cap="flat" cmpd="sng" w="9525">
            <a:solidFill>
              <a:schemeClr val="dk1"/>
            </a:solidFill>
            <a:prstDash val="solid"/>
            <a:round/>
            <a:headEnd len="sm" w="sm" type="none"/>
            <a:tailEnd len="sm" w="sm" type="none"/>
          </a:ln>
        </p:spPr>
      </p:pic>
      <p:pic>
        <p:nvPicPr>
          <p:cNvPr id="432" name="Google Shape;432;p39" title="tina-seeking-frequency.MOV">
            <a:hlinkClick r:id="rId6"/>
          </p:cNvPr>
          <p:cNvPicPr preferRelativeResize="0"/>
          <p:nvPr/>
        </p:nvPicPr>
        <p:blipFill>
          <a:blip r:embed="rId7">
            <a:alphaModFix/>
          </a:blip>
          <a:stretch>
            <a:fillRect/>
          </a:stretch>
        </p:blipFill>
        <p:spPr>
          <a:xfrm>
            <a:off x="4970800" y="2373557"/>
            <a:ext cx="3965275" cy="2230467"/>
          </a:xfrm>
          <a:prstGeom prst="rect">
            <a:avLst/>
          </a:prstGeom>
          <a:noFill/>
          <a:ln cap="flat" cmpd="sng" w="9525">
            <a:solidFill>
              <a:schemeClr val="dk1"/>
            </a:solidFill>
            <a:prstDash val="solid"/>
            <a:round/>
            <a:headEnd len="sm" w="sm" type="none"/>
            <a:tailEnd len="sm" w="sm" type="none"/>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2"/>
                                        </p:tgtEl>
                                        <p:attrNameLst>
                                          <p:attrName>style.visibility</p:attrName>
                                        </p:attrNameLst>
                                      </p:cBhvr>
                                      <p:to>
                                        <p:strVal val="visible"/>
                                      </p:to>
                                    </p:set>
                                    <p:animEffect filter="fade" transition="in">
                                      <p:cBhvr>
                                        <p:cTn dur="1000"/>
                                        <p:tgtEl>
                                          <p:spTgt spid="43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sp>
        <p:nvSpPr>
          <p:cNvPr id="437" name="Google Shape;437;p40"/>
          <p:cNvSpPr txBox="1"/>
          <p:nvPr>
            <p:ph type="title"/>
          </p:nvPr>
        </p:nvSpPr>
        <p:spPr>
          <a:xfrm>
            <a:off x="713225" y="539550"/>
            <a:ext cx="4160700" cy="646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Hardware: Eva</a:t>
            </a:r>
            <a:endParaRPr/>
          </a:p>
        </p:txBody>
      </p:sp>
      <p:sp>
        <p:nvSpPr>
          <p:cNvPr id="438" name="Google Shape;438;p40"/>
          <p:cNvSpPr txBox="1"/>
          <p:nvPr>
            <p:ph idx="1" type="subTitle"/>
          </p:nvPr>
        </p:nvSpPr>
        <p:spPr>
          <a:xfrm>
            <a:off x="554625" y="1282125"/>
            <a:ext cx="4365000" cy="33219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Font typeface="Raleway"/>
              <a:buChar char="-"/>
            </a:pPr>
            <a:r>
              <a:rPr b="1" lang="en" sz="1600" u="sng">
                <a:solidFill>
                  <a:schemeClr val="hlink"/>
                </a:solidFill>
                <a:hlinkClick r:id="rId3"/>
              </a:rPr>
              <a:t>Emotibit </a:t>
            </a:r>
            <a:r>
              <a:rPr b="1" lang="en" sz="1600"/>
              <a:t>Eva!</a:t>
            </a:r>
            <a:endParaRPr b="1" sz="1600"/>
          </a:p>
          <a:p>
            <a:pPr indent="-330200" lvl="0" marL="457200" rtl="0" algn="l">
              <a:spcBef>
                <a:spcPts val="1000"/>
              </a:spcBef>
              <a:spcAft>
                <a:spcPts val="0"/>
              </a:spcAft>
              <a:buSzPts val="1600"/>
              <a:buChar char="-"/>
            </a:pPr>
            <a:r>
              <a:rPr lang="en" sz="1600"/>
              <a:t>Collects </a:t>
            </a:r>
            <a:r>
              <a:rPr b="1" lang="en" sz="1600"/>
              <a:t>biometric data</a:t>
            </a:r>
            <a:r>
              <a:rPr lang="en" sz="1600"/>
              <a:t> when worn by a human</a:t>
            </a:r>
            <a:endParaRPr sz="1600"/>
          </a:p>
          <a:p>
            <a:pPr indent="-330200" lvl="1" marL="914400" rtl="0" algn="l">
              <a:spcBef>
                <a:spcPts val="1000"/>
              </a:spcBef>
              <a:spcAft>
                <a:spcPts val="0"/>
              </a:spcAft>
              <a:buSzPts val="1600"/>
              <a:buChar char="-"/>
            </a:pPr>
            <a:r>
              <a:rPr lang="en" sz="1600"/>
              <a:t>This can be mapped to indicate wearer’s </a:t>
            </a:r>
            <a:r>
              <a:rPr b="1" lang="en" sz="1600"/>
              <a:t>emotion </a:t>
            </a:r>
            <a:r>
              <a:rPr lang="en" sz="1600"/>
              <a:t>using </a:t>
            </a:r>
            <a:r>
              <a:rPr b="1" lang="en" sz="1600"/>
              <a:t>ML</a:t>
            </a:r>
            <a:endParaRPr b="1" sz="1600"/>
          </a:p>
          <a:p>
            <a:pPr indent="-330200" lvl="0" marL="457200" rtl="0" algn="l">
              <a:spcBef>
                <a:spcPts val="1000"/>
              </a:spcBef>
              <a:spcAft>
                <a:spcPts val="0"/>
              </a:spcAft>
              <a:buSzPts val="1600"/>
              <a:buChar char="-"/>
            </a:pPr>
            <a:r>
              <a:rPr lang="en" sz="1600"/>
              <a:t>Data is primarily generated by emitting and receiving light through the skin to reveal underlying anatomic processes</a:t>
            </a:r>
            <a:endParaRPr sz="1600"/>
          </a:p>
          <a:p>
            <a:pPr indent="-330200" lvl="1" marL="914400" rtl="0" algn="l">
              <a:spcBef>
                <a:spcPts val="1000"/>
              </a:spcBef>
              <a:spcAft>
                <a:spcPts val="1000"/>
              </a:spcAft>
              <a:buSzPts val="1600"/>
              <a:buChar char="-"/>
            </a:pPr>
            <a:r>
              <a:rPr lang="en" sz="1600"/>
              <a:t>E.g., temperature, heart rate, skin galvanic response, etc.</a:t>
            </a:r>
            <a:endParaRPr sz="1600"/>
          </a:p>
        </p:txBody>
      </p:sp>
      <p:pic>
        <p:nvPicPr>
          <p:cNvPr id="439" name="Google Shape;439;p40"/>
          <p:cNvPicPr preferRelativeResize="0"/>
          <p:nvPr>
            <p:ph idx="2" type="pic"/>
          </p:nvPr>
        </p:nvPicPr>
        <p:blipFill rotWithShape="1">
          <a:blip r:embed="rId4">
            <a:alphaModFix/>
          </a:blip>
          <a:srcRect b="7008" l="0" r="0" t="16893"/>
          <a:stretch/>
        </p:blipFill>
        <p:spPr>
          <a:xfrm>
            <a:off x="5339925" y="485075"/>
            <a:ext cx="3447000" cy="1967400"/>
          </a:xfrm>
          <a:prstGeom prst="rect">
            <a:avLst/>
          </a:prstGeom>
        </p:spPr>
      </p:pic>
      <p:sp>
        <p:nvSpPr>
          <p:cNvPr id="440" name="Google Shape;440;p4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441" name="Google Shape;441;p40">
            <a:hlinkClick r:id="rId5"/>
          </p:cNvPr>
          <p:cNvPicPr preferRelativeResize="0"/>
          <p:nvPr/>
        </p:nvPicPr>
        <p:blipFill>
          <a:blip r:embed="rId6">
            <a:alphaModFix/>
          </a:blip>
          <a:stretch>
            <a:fillRect/>
          </a:stretch>
        </p:blipFill>
        <p:spPr>
          <a:xfrm>
            <a:off x="5323010" y="2520650"/>
            <a:ext cx="3480828" cy="2083375"/>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sp>
        <p:nvSpPr>
          <p:cNvPr id="446" name="Google Shape;446;p41"/>
          <p:cNvSpPr txBox="1"/>
          <p:nvPr>
            <p:ph type="title"/>
          </p:nvPr>
        </p:nvSpPr>
        <p:spPr>
          <a:xfrm>
            <a:off x="713225" y="539550"/>
            <a:ext cx="4160700" cy="646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Software</a:t>
            </a:r>
            <a:r>
              <a:rPr lang="en"/>
              <a:t>: Eva</a:t>
            </a:r>
            <a:endParaRPr/>
          </a:p>
        </p:txBody>
      </p:sp>
      <p:sp>
        <p:nvSpPr>
          <p:cNvPr id="447" name="Google Shape;447;p41"/>
          <p:cNvSpPr txBox="1"/>
          <p:nvPr>
            <p:ph idx="1" type="subTitle"/>
          </p:nvPr>
        </p:nvSpPr>
        <p:spPr>
          <a:xfrm>
            <a:off x="430900" y="1282125"/>
            <a:ext cx="4972500" cy="33219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sz="1600"/>
              <a:t>Collected data may be stored on an </a:t>
            </a:r>
            <a:r>
              <a:rPr b="1" lang="en" sz="1600"/>
              <a:t>internal micro-SD</a:t>
            </a:r>
            <a:r>
              <a:rPr lang="en" sz="1600"/>
              <a:t>, and/or transmitted over </a:t>
            </a:r>
            <a:r>
              <a:rPr b="1" lang="en" sz="1600"/>
              <a:t>wifi</a:t>
            </a:r>
            <a:r>
              <a:rPr lang="en" sz="1600"/>
              <a:t>.</a:t>
            </a:r>
            <a:endParaRPr sz="1600"/>
          </a:p>
          <a:p>
            <a:pPr indent="-330200" lvl="0" marL="457200" rtl="0" algn="l">
              <a:spcBef>
                <a:spcPts val="1000"/>
              </a:spcBef>
              <a:spcAft>
                <a:spcPts val="0"/>
              </a:spcAft>
              <a:buSzPts val="1600"/>
              <a:buChar char="-"/>
            </a:pPr>
            <a:r>
              <a:rPr lang="en" sz="1600"/>
              <a:t>When transmitting wirelessly, the data may be received by </a:t>
            </a:r>
            <a:r>
              <a:rPr b="1" lang="en" sz="1600"/>
              <a:t>Emotibit’s Oscilloscope</a:t>
            </a:r>
            <a:r>
              <a:rPr lang="en" sz="1600"/>
              <a:t> and parsed into features</a:t>
            </a:r>
            <a:endParaRPr sz="1600"/>
          </a:p>
          <a:p>
            <a:pPr indent="-330200" lvl="1" marL="914400" rtl="0" algn="l">
              <a:spcBef>
                <a:spcPts val="1000"/>
              </a:spcBef>
              <a:spcAft>
                <a:spcPts val="0"/>
              </a:spcAft>
              <a:buSzPts val="1600"/>
              <a:buChar char="-"/>
            </a:pPr>
            <a:r>
              <a:rPr lang="en" sz="1600"/>
              <a:t>These can be retransmitted over </a:t>
            </a:r>
            <a:r>
              <a:rPr b="1" lang="en" sz="1600"/>
              <a:t>OSC</a:t>
            </a:r>
            <a:r>
              <a:rPr lang="en" sz="1600"/>
              <a:t>, but transmit with multiple unique message prefixes. </a:t>
            </a:r>
            <a:endParaRPr sz="1600"/>
          </a:p>
          <a:p>
            <a:pPr indent="-330200" lvl="1" marL="914400" rtl="0" algn="l">
              <a:spcBef>
                <a:spcPts val="1000"/>
              </a:spcBef>
              <a:spcAft>
                <a:spcPts val="1000"/>
              </a:spcAft>
              <a:buSzPts val="1600"/>
              <a:buChar char="-"/>
            </a:pPr>
            <a:r>
              <a:rPr lang="en" sz="1600"/>
              <a:t>To transmit the features with a single message prefix (for Wekinator receiving) we utilize the </a:t>
            </a:r>
            <a:r>
              <a:rPr b="1" lang="en" sz="1600" u="sng">
                <a:solidFill>
                  <a:schemeClr val="hlink"/>
                </a:solidFill>
                <a:hlinkClick r:id="rId3"/>
              </a:rPr>
              <a:t>Emotibit ML</a:t>
            </a:r>
            <a:r>
              <a:rPr b="1" lang="en" sz="1600"/>
              <a:t> </a:t>
            </a:r>
            <a:r>
              <a:rPr lang="en" sz="1600"/>
              <a:t>library </a:t>
            </a:r>
            <a:br>
              <a:rPr lang="en" sz="1600"/>
            </a:br>
            <a:r>
              <a:rPr lang="en" sz="1100"/>
              <a:t>(thanks Thomas!)</a:t>
            </a:r>
            <a:endParaRPr sz="1100"/>
          </a:p>
        </p:txBody>
      </p:sp>
      <p:sp>
        <p:nvSpPr>
          <p:cNvPr id="448" name="Google Shape;448;p4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449" name="Google Shape;449;p41">
            <a:hlinkClick r:id="rId4"/>
          </p:cNvPr>
          <p:cNvPicPr preferRelativeResize="0"/>
          <p:nvPr/>
        </p:nvPicPr>
        <p:blipFill>
          <a:blip r:embed="rId5">
            <a:alphaModFix/>
          </a:blip>
          <a:stretch>
            <a:fillRect/>
          </a:stretch>
        </p:blipFill>
        <p:spPr>
          <a:xfrm>
            <a:off x="5597000" y="235275"/>
            <a:ext cx="3233425" cy="2336476"/>
          </a:xfrm>
          <a:prstGeom prst="rect">
            <a:avLst/>
          </a:prstGeom>
          <a:noFill/>
          <a:ln>
            <a:noFill/>
          </a:ln>
        </p:spPr>
      </p:pic>
      <p:pic>
        <p:nvPicPr>
          <p:cNvPr id="450" name="Google Shape;450;p41">
            <a:hlinkClick r:id="rId6"/>
          </p:cNvPr>
          <p:cNvPicPr preferRelativeResize="0"/>
          <p:nvPr/>
        </p:nvPicPr>
        <p:blipFill>
          <a:blip r:embed="rId7">
            <a:alphaModFix/>
          </a:blip>
          <a:stretch>
            <a:fillRect/>
          </a:stretch>
        </p:blipFill>
        <p:spPr>
          <a:xfrm>
            <a:off x="5597000" y="2675400"/>
            <a:ext cx="3233423" cy="205124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sp>
        <p:nvSpPr>
          <p:cNvPr id="455" name="Google Shape;455;p42"/>
          <p:cNvSpPr txBox="1"/>
          <p:nvPr>
            <p:ph type="title"/>
          </p:nvPr>
        </p:nvSpPr>
        <p:spPr>
          <a:xfrm>
            <a:off x="713225" y="334050"/>
            <a:ext cx="4160700" cy="646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Seeking Ritual</a:t>
            </a:r>
            <a:endParaRPr/>
          </a:p>
        </p:txBody>
      </p:sp>
      <p:sp>
        <p:nvSpPr>
          <p:cNvPr id="456" name="Google Shape;456;p42"/>
          <p:cNvSpPr txBox="1"/>
          <p:nvPr>
            <p:ph idx="1" type="subTitle"/>
          </p:nvPr>
        </p:nvSpPr>
        <p:spPr>
          <a:xfrm>
            <a:off x="191675" y="1040950"/>
            <a:ext cx="5287500" cy="37089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SzPts val="1500"/>
              <a:buChar char="-"/>
            </a:pPr>
            <a:r>
              <a:rPr lang="en" sz="1500"/>
              <a:t>Eva translates somatic information (PPG, temperature, heart-rate and skin conductance) from the human to the main board; </a:t>
            </a:r>
            <a:endParaRPr sz="1500"/>
          </a:p>
          <a:p>
            <a:pPr indent="-323850" lvl="1" marL="914400" rtl="0" algn="l">
              <a:spcBef>
                <a:spcPts val="1000"/>
              </a:spcBef>
              <a:spcAft>
                <a:spcPts val="0"/>
              </a:spcAft>
              <a:buSzPts val="1500"/>
              <a:buChar char="-"/>
            </a:pPr>
            <a:r>
              <a:rPr lang="en" sz="1500"/>
              <a:t>A </a:t>
            </a:r>
            <a:r>
              <a:rPr lang="en" sz="1500">
                <a:solidFill>
                  <a:schemeClr val="lt1"/>
                </a:solidFill>
                <a:highlight>
                  <a:schemeClr val="accent2"/>
                </a:highlight>
              </a:rPr>
              <a:t>supervised model classifies </a:t>
            </a:r>
            <a:r>
              <a:rPr lang="en" sz="1500"/>
              <a:t>the human’s </a:t>
            </a:r>
            <a:r>
              <a:rPr lang="en" sz="1500">
                <a:solidFill>
                  <a:schemeClr val="lt1"/>
                </a:solidFill>
                <a:highlight>
                  <a:schemeClr val="accent2"/>
                </a:highlight>
              </a:rPr>
              <a:t>emotion on an arousal/valence scale</a:t>
            </a:r>
            <a:r>
              <a:rPr lang="en" sz="1500"/>
              <a:t>, informing the output of an integer representative of frequency</a:t>
            </a:r>
            <a:endParaRPr sz="1500"/>
          </a:p>
          <a:p>
            <a:pPr indent="-323850" lvl="0" marL="457200" rtl="0" algn="l">
              <a:spcBef>
                <a:spcPts val="1000"/>
              </a:spcBef>
              <a:spcAft>
                <a:spcPts val="0"/>
              </a:spcAft>
              <a:buSzPts val="1500"/>
              <a:buChar char="-"/>
            </a:pPr>
            <a:r>
              <a:rPr lang="en" sz="1500"/>
              <a:t>Tina seeks radio frequency she deems good enough for us to listen to (</a:t>
            </a:r>
            <a:r>
              <a:rPr lang="en" sz="1500">
                <a:solidFill>
                  <a:schemeClr val="lt1"/>
                </a:solidFill>
                <a:highlight>
                  <a:schemeClr val="accent2"/>
                </a:highlight>
              </a:rPr>
              <a:t>sometimes she seems to fall short</a:t>
            </a:r>
            <a:r>
              <a:rPr lang="en" sz="1500"/>
              <a:t>)</a:t>
            </a:r>
            <a:endParaRPr sz="1500"/>
          </a:p>
          <a:p>
            <a:pPr indent="-323850" lvl="0" marL="457200" rtl="0" algn="l">
              <a:spcBef>
                <a:spcPts val="1000"/>
              </a:spcBef>
              <a:spcAft>
                <a:spcPts val="1000"/>
              </a:spcAft>
              <a:buSzPts val="1500"/>
              <a:buChar char="-"/>
            </a:pPr>
            <a:r>
              <a:rPr lang="en" sz="1500"/>
              <a:t>If the </a:t>
            </a:r>
            <a:r>
              <a:rPr lang="en" sz="1500">
                <a:solidFill>
                  <a:schemeClr val="lt1"/>
                </a:solidFill>
                <a:highlight>
                  <a:schemeClr val="accent2"/>
                </a:highlight>
              </a:rPr>
              <a:t>human stays attuned to the radio’</a:t>
            </a:r>
            <a:r>
              <a:rPr lang="en" sz="1500"/>
              <a:t>s frequency, the data of the spectrograph from the ambient ritual is sent to Skywave.</a:t>
            </a:r>
            <a:endParaRPr sz="1500"/>
          </a:p>
        </p:txBody>
      </p:sp>
      <p:sp>
        <p:nvSpPr>
          <p:cNvPr id="457" name="Google Shape;457;p4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pSp>
        <p:nvGrpSpPr>
          <p:cNvPr id="458" name="Google Shape;458;p42"/>
          <p:cNvGrpSpPr/>
          <p:nvPr/>
        </p:nvGrpSpPr>
        <p:grpSpPr>
          <a:xfrm>
            <a:off x="5577158" y="334053"/>
            <a:ext cx="3249147" cy="2461583"/>
            <a:chOff x="5016500" y="1183450"/>
            <a:chExt cx="3965275" cy="2937800"/>
          </a:xfrm>
        </p:grpSpPr>
        <p:sp>
          <p:nvSpPr>
            <p:cNvPr id="459" name="Google Shape;459;p42"/>
            <p:cNvSpPr/>
            <p:nvPr/>
          </p:nvSpPr>
          <p:spPr>
            <a:xfrm>
              <a:off x="5022725" y="1186950"/>
              <a:ext cx="3949500" cy="29343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aleway"/>
                <a:ea typeface="Raleway"/>
                <a:cs typeface="Raleway"/>
                <a:sym typeface="Raleway"/>
              </a:endParaRPr>
            </a:p>
          </p:txBody>
        </p:sp>
        <p:pic>
          <p:nvPicPr>
            <p:cNvPr id="460" name="Google Shape;460;p42"/>
            <p:cNvPicPr preferRelativeResize="0"/>
            <p:nvPr/>
          </p:nvPicPr>
          <p:blipFill>
            <a:blip r:embed="rId3">
              <a:alphaModFix/>
            </a:blip>
            <a:stretch>
              <a:fillRect/>
            </a:stretch>
          </p:blipFill>
          <p:spPr>
            <a:xfrm>
              <a:off x="5016500" y="1183450"/>
              <a:ext cx="3965275" cy="2930458"/>
            </a:xfrm>
            <a:prstGeom prst="rect">
              <a:avLst/>
            </a:prstGeom>
            <a:noFill/>
            <a:ln>
              <a:noFill/>
            </a:ln>
          </p:spPr>
        </p:pic>
      </p:grpSp>
      <p:pic>
        <p:nvPicPr>
          <p:cNvPr id="461" name="Google Shape;461;p42" title="tina-seeking-frequency.MOV">
            <a:hlinkClick r:id="rId4"/>
          </p:cNvPr>
          <p:cNvPicPr preferRelativeResize="0"/>
          <p:nvPr/>
        </p:nvPicPr>
        <p:blipFill>
          <a:blip r:embed="rId5">
            <a:alphaModFix/>
          </a:blip>
          <a:stretch>
            <a:fillRect/>
          </a:stretch>
        </p:blipFill>
        <p:spPr>
          <a:xfrm>
            <a:off x="5577150" y="2858910"/>
            <a:ext cx="3249149" cy="1827665"/>
          </a:xfrm>
          <a:prstGeom prst="rect">
            <a:avLst/>
          </a:prstGeom>
          <a:noFill/>
          <a:ln cap="flat" cmpd="sng" w="9525">
            <a:solidFill>
              <a:schemeClr val="dk1"/>
            </a:solidFill>
            <a:prstDash val="solid"/>
            <a:round/>
            <a:headEnd len="sm" w="sm" type="none"/>
            <a:tailEnd len="sm" w="sm" type="none"/>
          </a:ln>
        </p:spPr>
      </p:pic>
      <p:sp>
        <p:nvSpPr>
          <p:cNvPr id="462" name="Google Shape;462;p42"/>
          <p:cNvSpPr txBox="1"/>
          <p:nvPr/>
        </p:nvSpPr>
        <p:spPr>
          <a:xfrm>
            <a:off x="5577150" y="52350"/>
            <a:ext cx="2594700" cy="28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dk1"/>
                </a:solidFill>
                <a:latin typeface="Raleway"/>
                <a:ea typeface="Raleway"/>
                <a:cs typeface="Raleway"/>
                <a:sym typeface="Raleway"/>
              </a:rPr>
              <a:t>From Emotibit’s </a:t>
            </a:r>
            <a:r>
              <a:rPr lang="en" sz="900" u="sng">
                <a:solidFill>
                  <a:schemeClr val="hlink"/>
                </a:solidFill>
                <a:latin typeface="Raleway"/>
                <a:ea typeface="Raleway"/>
                <a:cs typeface="Raleway"/>
                <a:sym typeface="Raleway"/>
                <a:hlinkClick r:id="rId6"/>
              </a:rPr>
              <a:t>website</a:t>
            </a:r>
            <a:endParaRPr sz="900">
              <a:solidFill>
                <a:schemeClr val="dk1"/>
              </a:solidFill>
              <a:latin typeface="Raleway"/>
              <a:ea typeface="Raleway"/>
              <a:cs typeface="Raleway"/>
              <a:sym typeface="Raleway"/>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sp>
        <p:nvSpPr>
          <p:cNvPr id="467" name="Google Shape;467;p43"/>
          <p:cNvSpPr txBox="1"/>
          <p:nvPr>
            <p:ph type="title"/>
          </p:nvPr>
        </p:nvSpPr>
        <p:spPr>
          <a:xfrm>
            <a:off x="713225" y="334050"/>
            <a:ext cx="8258700" cy="646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More-Than-Human Language Model</a:t>
            </a:r>
            <a:endParaRPr/>
          </a:p>
        </p:txBody>
      </p:sp>
      <p:sp>
        <p:nvSpPr>
          <p:cNvPr id="468" name="Google Shape;468;p43"/>
          <p:cNvSpPr txBox="1"/>
          <p:nvPr>
            <p:ph idx="1" type="subTitle"/>
          </p:nvPr>
        </p:nvSpPr>
        <p:spPr>
          <a:xfrm>
            <a:off x="530250" y="1040875"/>
            <a:ext cx="4858200" cy="36627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SzPts val="1500"/>
              <a:buChar char="-"/>
            </a:pPr>
            <a:r>
              <a:rPr lang="en" sz="1500"/>
              <a:t>Once defined, the human and radio participant’s frequencies are sent to the model to be mapped as a common frequency, their own and theirs only. </a:t>
            </a:r>
            <a:r>
              <a:rPr lang="en" sz="1500">
                <a:solidFill>
                  <a:schemeClr val="lt1"/>
                </a:solidFill>
                <a:highlight>
                  <a:schemeClr val="accent2"/>
                </a:highlight>
              </a:rPr>
              <a:t>This is their kinned position on the frequency spectrum</a:t>
            </a:r>
            <a:r>
              <a:rPr lang="en" sz="1500"/>
              <a:t>.</a:t>
            </a:r>
            <a:endParaRPr sz="1500"/>
          </a:p>
          <a:p>
            <a:pPr indent="-323850" lvl="0" marL="457200" rtl="0" algn="l">
              <a:spcBef>
                <a:spcPts val="1000"/>
              </a:spcBef>
              <a:spcAft>
                <a:spcPts val="0"/>
              </a:spcAft>
              <a:buSzPts val="1500"/>
              <a:buChar char="-"/>
            </a:pPr>
            <a:r>
              <a:rPr lang="en" sz="1500"/>
              <a:t>We hope to extrapolate communication patterns from the spectrograph output with our own speculative DSP (digital signal processing)</a:t>
            </a:r>
            <a:endParaRPr sz="1500"/>
          </a:p>
          <a:p>
            <a:pPr indent="-323850" lvl="0" marL="457200" rtl="0" algn="l">
              <a:spcBef>
                <a:spcPts val="1000"/>
              </a:spcBef>
              <a:spcAft>
                <a:spcPts val="0"/>
              </a:spcAft>
              <a:buSzPts val="1500"/>
              <a:buChar char="-"/>
            </a:pPr>
            <a:r>
              <a:rPr lang="en" sz="1500"/>
              <a:t>Aiming to prioritize the agency of both participants: </a:t>
            </a:r>
            <a:r>
              <a:rPr lang="en" sz="1500">
                <a:solidFill>
                  <a:schemeClr val="lt1"/>
                </a:solidFill>
                <a:highlight>
                  <a:schemeClr val="accent2"/>
                </a:highlight>
              </a:rPr>
              <a:t>unsupervised regression model</a:t>
            </a:r>
            <a:endParaRPr sz="1500">
              <a:solidFill>
                <a:schemeClr val="lt1"/>
              </a:solidFill>
              <a:highlight>
                <a:schemeClr val="accent2"/>
              </a:highlight>
            </a:endParaRPr>
          </a:p>
          <a:p>
            <a:pPr indent="-323850" lvl="1" marL="914400" rtl="0" algn="l">
              <a:spcBef>
                <a:spcPts val="1000"/>
              </a:spcBef>
              <a:spcAft>
                <a:spcPts val="1000"/>
              </a:spcAft>
              <a:buSzPts val="1500"/>
              <a:buChar char="-"/>
            </a:pPr>
            <a:r>
              <a:rPr lang="en" sz="1500"/>
              <a:t>We are still conflicted on the training set we would like to use, as it is the basis of our </a:t>
            </a:r>
            <a:r>
              <a:rPr lang="en" sz="1500">
                <a:solidFill>
                  <a:schemeClr val="lt1"/>
                </a:solidFill>
                <a:highlight>
                  <a:schemeClr val="accent2"/>
                </a:highlight>
              </a:rPr>
              <a:t>speculative communication mode</a:t>
            </a:r>
            <a:r>
              <a:rPr lang="en" sz="1500"/>
              <a:t>.  </a:t>
            </a:r>
            <a:endParaRPr sz="1500"/>
          </a:p>
        </p:txBody>
      </p:sp>
      <p:sp>
        <p:nvSpPr>
          <p:cNvPr id="469" name="Google Shape;469;p4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pSp>
        <p:nvGrpSpPr>
          <p:cNvPr id="470" name="Google Shape;470;p43"/>
          <p:cNvGrpSpPr/>
          <p:nvPr/>
        </p:nvGrpSpPr>
        <p:grpSpPr>
          <a:xfrm>
            <a:off x="5479280" y="1127294"/>
            <a:ext cx="3492615" cy="2613761"/>
            <a:chOff x="5016500" y="1183450"/>
            <a:chExt cx="3965275" cy="2937800"/>
          </a:xfrm>
        </p:grpSpPr>
        <p:sp>
          <p:nvSpPr>
            <p:cNvPr id="471" name="Google Shape;471;p43"/>
            <p:cNvSpPr/>
            <p:nvPr/>
          </p:nvSpPr>
          <p:spPr>
            <a:xfrm>
              <a:off x="5022725" y="1186950"/>
              <a:ext cx="3949500" cy="29343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aleway"/>
                <a:ea typeface="Raleway"/>
                <a:cs typeface="Raleway"/>
                <a:sym typeface="Raleway"/>
              </a:endParaRPr>
            </a:p>
          </p:txBody>
        </p:sp>
        <p:pic>
          <p:nvPicPr>
            <p:cNvPr id="472" name="Google Shape;472;p43"/>
            <p:cNvPicPr preferRelativeResize="0"/>
            <p:nvPr/>
          </p:nvPicPr>
          <p:blipFill>
            <a:blip r:embed="rId3">
              <a:alphaModFix/>
            </a:blip>
            <a:stretch>
              <a:fillRect/>
            </a:stretch>
          </p:blipFill>
          <p:spPr>
            <a:xfrm>
              <a:off x="5016500" y="1183450"/>
              <a:ext cx="3965275" cy="2930458"/>
            </a:xfrm>
            <a:prstGeom prst="rect">
              <a:avLst/>
            </a:prstGeom>
            <a:noFill/>
            <a:ln>
              <a:noFill/>
            </a:ln>
          </p:spPr>
        </p:pic>
      </p:gr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 name="Shape 476"/>
        <p:cNvGrpSpPr/>
        <p:nvPr/>
      </p:nvGrpSpPr>
      <p:grpSpPr>
        <a:xfrm>
          <a:off x="0" y="0"/>
          <a:ext cx="0" cy="0"/>
          <a:chOff x="0" y="0"/>
          <a:chExt cx="0" cy="0"/>
        </a:xfrm>
      </p:grpSpPr>
      <p:sp>
        <p:nvSpPr>
          <p:cNvPr id="477" name="Google Shape;477;p44"/>
          <p:cNvSpPr txBox="1"/>
          <p:nvPr>
            <p:ph type="title"/>
          </p:nvPr>
        </p:nvSpPr>
        <p:spPr>
          <a:xfrm>
            <a:off x="720000" y="445025"/>
            <a:ext cx="7704000" cy="64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Future Work</a:t>
            </a:r>
            <a:endParaRPr/>
          </a:p>
        </p:txBody>
      </p:sp>
      <p:sp>
        <p:nvSpPr>
          <p:cNvPr id="478" name="Google Shape;478;p44"/>
          <p:cNvSpPr txBox="1"/>
          <p:nvPr>
            <p:ph idx="1" type="subTitle"/>
          </p:nvPr>
        </p:nvSpPr>
        <p:spPr>
          <a:xfrm>
            <a:off x="793574" y="1820300"/>
            <a:ext cx="2811000" cy="11064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en"/>
              <a:t>Proper equipment</a:t>
            </a:r>
            <a:endParaRPr/>
          </a:p>
          <a:p>
            <a:pPr indent="-304800" lvl="0" marL="457200" rtl="0" algn="l">
              <a:spcBef>
                <a:spcPts val="0"/>
              </a:spcBef>
              <a:spcAft>
                <a:spcPts val="0"/>
              </a:spcAft>
              <a:buSzPts val="1200"/>
              <a:buChar char="-"/>
            </a:pPr>
            <a:r>
              <a:rPr lang="en"/>
              <a:t>Transmission (&amp; license)</a:t>
            </a:r>
            <a:endParaRPr/>
          </a:p>
          <a:p>
            <a:pPr indent="-304800" lvl="0" marL="457200" rtl="0" algn="l">
              <a:spcBef>
                <a:spcPts val="0"/>
              </a:spcBef>
              <a:spcAft>
                <a:spcPts val="0"/>
              </a:spcAft>
              <a:buSzPts val="1200"/>
              <a:buChar char="-"/>
            </a:pPr>
            <a:r>
              <a:rPr lang="en"/>
              <a:t>Exploring local oscillation</a:t>
            </a:r>
            <a:endParaRPr/>
          </a:p>
        </p:txBody>
      </p:sp>
      <p:sp>
        <p:nvSpPr>
          <p:cNvPr id="479" name="Google Shape;479;p44"/>
          <p:cNvSpPr txBox="1"/>
          <p:nvPr>
            <p:ph idx="2" type="subTitle"/>
          </p:nvPr>
        </p:nvSpPr>
        <p:spPr>
          <a:xfrm>
            <a:off x="4620126" y="1820300"/>
            <a:ext cx="2811000" cy="11064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en"/>
              <a:t>Training and refining an ML model</a:t>
            </a:r>
            <a:endParaRPr/>
          </a:p>
          <a:p>
            <a:pPr indent="-304800" lvl="0" marL="457200" rtl="0" algn="l">
              <a:spcBef>
                <a:spcPts val="0"/>
              </a:spcBef>
              <a:spcAft>
                <a:spcPts val="0"/>
              </a:spcAft>
              <a:buSzPts val="1200"/>
              <a:buChar char="-"/>
            </a:pPr>
            <a:r>
              <a:rPr lang="en"/>
              <a:t>Studying output and determining significance</a:t>
            </a:r>
            <a:endParaRPr/>
          </a:p>
          <a:p>
            <a:pPr indent="-304800" lvl="0" marL="457200" rtl="0" algn="l">
              <a:spcBef>
                <a:spcPts val="0"/>
              </a:spcBef>
              <a:spcAft>
                <a:spcPts val="0"/>
              </a:spcAft>
              <a:buSzPts val="1200"/>
              <a:buChar char="-"/>
            </a:pPr>
            <a:r>
              <a:rPr lang="en"/>
              <a:t>Archiving and publishing data</a:t>
            </a:r>
            <a:endParaRPr/>
          </a:p>
        </p:txBody>
      </p:sp>
      <p:sp>
        <p:nvSpPr>
          <p:cNvPr id="480" name="Google Shape;480;p44"/>
          <p:cNvSpPr txBox="1"/>
          <p:nvPr>
            <p:ph idx="3" type="subTitle"/>
          </p:nvPr>
        </p:nvSpPr>
        <p:spPr>
          <a:xfrm>
            <a:off x="793574" y="3524129"/>
            <a:ext cx="2811000" cy="11082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en"/>
              <a:t>Multiple participants… maybe remote?</a:t>
            </a:r>
            <a:endParaRPr/>
          </a:p>
          <a:p>
            <a:pPr indent="-304800" lvl="0" marL="457200" rtl="0" algn="l">
              <a:spcBef>
                <a:spcPts val="0"/>
              </a:spcBef>
              <a:spcAft>
                <a:spcPts val="0"/>
              </a:spcAft>
              <a:buSzPts val="1200"/>
              <a:buChar char="-"/>
            </a:pPr>
            <a:r>
              <a:rPr lang="en"/>
              <a:t>Moonbouncing &amp; signal </a:t>
            </a:r>
            <a:r>
              <a:rPr lang="en"/>
              <a:t>propagation</a:t>
            </a:r>
            <a:endParaRPr/>
          </a:p>
        </p:txBody>
      </p:sp>
      <p:sp>
        <p:nvSpPr>
          <p:cNvPr id="481" name="Google Shape;481;p44"/>
          <p:cNvSpPr txBox="1"/>
          <p:nvPr>
            <p:ph idx="4" type="subTitle"/>
          </p:nvPr>
        </p:nvSpPr>
        <p:spPr>
          <a:xfrm>
            <a:off x="4620126" y="3524129"/>
            <a:ext cx="2811000" cy="11082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en"/>
              <a:t>Using EEG technologies to trace human frequencies</a:t>
            </a:r>
            <a:endParaRPr/>
          </a:p>
          <a:p>
            <a:pPr indent="-304800" lvl="0" marL="457200" rtl="0" algn="l">
              <a:spcBef>
                <a:spcPts val="0"/>
              </a:spcBef>
              <a:spcAft>
                <a:spcPts val="0"/>
              </a:spcAft>
              <a:buSzPts val="1200"/>
              <a:buChar char="-"/>
            </a:pPr>
            <a:r>
              <a:rPr lang="en"/>
              <a:t>Other inanimate objects’ frequencies</a:t>
            </a:r>
            <a:endParaRPr/>
          </a:p>
        </p:txBody>
      </p:sp>
      <p:sp>
        <p:nvSpPr>
          <p:cNvPr id="482" name="Google Shape;482;p44"/>
          <p:cNvSpPr txBox="1"/>
          <p:nvPr>
            <p:ph idx="5" type="subTitle"/>
          </p:nvPr>
        </p:nvSpPr>
        <p:spPr>
          <a:xfrm>
            <a:off x="793575" y="1345790"/>
            <a:ext cx="2811000" cy="461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Radio</a:t>
            </a:r>
            <a:endParaRPr/>
          </a:p>
        </p:txBody>
      </p:sp>
      <p:sp>
        <p:nvSpPr>
          <p:cNvPr id="483" name="Google Shape;483;p44"/>
          <p:cNvSpPr txBox="1"/>
          <p:nvPr>
            <p:ph idx="6" type="subTitle"/>
          </p:nvPr>
        </p:nvSpPr>
        <p:spPr>
          <a:xfrm>
            <a:off x="793575" y="3046885"/>
            <a:ext cx="2811000" cy="461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Ritual</a:t>
            </a:r>
            <a:endParaRPr/>
          </a:p>
        </p:txBody>
      </p:sp>
      <p:sp>
        <p:nvSpPr>
          <p:cNvPr id="484" name="Google Shape;484;p44"/>
          <p:cNvSpPr txBox="1"/>
          <p:nvPr>
            <p:ph idx="7" type="subTitle"/>
          </p:nvPr>
        </p:nvSpPr>
        <p:spPr>
          <a:xfrm>
            <a:off x="4620100" y="1345790"/>
            <a:ext cx="2811000" cy="461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Data</a:t>
            </a:r>
            <a:endParaRPr/>
          </a:p>
        </p:txBody>
      </p:sp>
      <p:sp>
        <p:nvSpPr>
          <p:cNvPr id="485" name="Google Shape;485;p44"/>
          <p:cNvSpPr txBox="1"/>
          <p:nvPr>
            <p:ph idx="8" type="subTitle"/>
          </p:nvPr>
        </p:nvSpPr>
        <p:spPr>
          <a:xfrm>
            <a:off x="4620100" y="3046885"/>
            <a:ext cx="2811000" cy="461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Frequencies</a:t>
            </a:r>
            <a:endParaRPr/>
          </a:p>
        </p:txBody>
      </p:sp>
      <p:sp>
        <p:nvSpPr>
          <p:cNvPr id="486" name="Google Shape;486;p4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27"/>
          <p:cNvSpPr txBox="1"/>
          <p:nvPr>
            <p:ph type="ctrTitle"/>
          </p:nvPr>
        </p:nvSpPr>
        <p:spPr>
          <a:xfrm>
            <a:off x="492600" y="2003538"/>
            <a:ext cx="8158800" cy="2023500"/>
          </a:xfrm>
          <a:prstGeom prst="rect">
            <a:avLst/>
          </a:prstGeom>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lang="en" sz="3800"/>
              <a:t>An </a:t>
            </a:r>
            <a:r>
              <a:rPr lang="en" sz="3800">
                <a:solidFill>
                  <a:schemeClr val="lt1"/>
                </a:solidFill>
                <a:highlight>
                  <a:schemeClr val="accent2"/>
                </a:highlight>
              </a:rPr>
              <a:t>Exploration</a:t>
            </a:r>
            <a:r>
              <a:rPr lang="en" sz="3800"/>
              <a:t> of the </a:t>
            </a:r>
            <a:r>
              <a:rPr lang="en" sz="3800">
                <a:solidFill>
                  <a:schemeClr val="lt1"/>
                </a:solidFill>
                <a:highlight>
                  <a:schemeClr val="accent2"/>
                </a:highlight>
              </a:rPr>
              <a:t>Enchanting</a:t>
            </a:r>
            <a:r>
              <a:rPr lang="en" sz="3800"/>
              <a:t> Impacts of </a:t>
            </a:r>
            <a:r>
              <a:rPr lang="en" sz="3800">
                <a:solidFill>
                  <a:schemeClr val="lt1"/>
                </a:solidFill>
                <a:highlight>
                  <a:schemeClr val="accent2"/>
                </a:highlight>
              </a:rPr>
              <a:t>Cosmic</a:t>
            </a:r>
            <a:r>
              <a:rPr lang="en" sz="3800"/>
              <a:t> </a:t>
            </a:r>
            <a:r>
              <a:rPr lang="en" sz="3800">
                <a:solidFill>
                  <a:schemeClr val="lt1"/>
                </a:solidFill>
                <a:highlight>
                  <a:schemeClr val="accent2"/>
                </a:highlight>
              </a:rPr>
              <a:t>Cybernetics</a:t>
            </a:r>
            <a:endParaRPr sz="3800">
              <a:solidFill>
                <a:schemeClr val="lt1"/>
              </a:solidFill>
              <a:highlight>
                <a:schemeClr val="accent2"/>
              </a:highlight>
            </a:endParaRPr>
          </a:p>
        </p:txBody>
      </p:sp>
      <p:sp>
        <p:nvSpPr>
          <p:cNvPr id="288" name="Google Shape;288;p2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89" name="Google Shape;289;p27"/>
          <p:cNvSpPr txBox="1"/>
          <p:nvPr/>
        </p:nvSpPr>
        <p:spPr>
          <a:xfrm>
            <a:off x="1953750" y="249325"/>
            <a:ext cx="5236500" cy="10314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lang="en" sz="5500">
                <a:solidFill>
                  <a:schemeClr val="dk1"/>
                </a:solidFill>
                <a:latin typeface="Inter"/>
                <a:ea typeface="Inter"/>
                <a:cs typeface="Inter"/>
                <a:sym typeface="Inter"/>
              </a:rPr>
              <a:t>Skywave:</a:t>
            </a:r>
            <a:endParaRPr/>
          </a:p>
        </p:txBody>
      </p:sp>
      <p:grpSp>
        <p:nvGrpSpPr>
          <p:cNvPr id="290" name="Google Shape;290;p27"/>
          <p:cNvGrpSpPr/>
          <p:nvPr/>
        </p:nvGrpSpPr>
        <p:grpSpPr>
          <a:xfrm>
            <a:off x="1680225" y="1287875"/>
            <a:ext cx="2179800" cy="979350"/>
            <a:chOff x="1680225" y="1287875"/>
            <a:chExt cx="2179800" cy="979350"/>
          </a:xfrm>
        </p:grpSpPr>
        <p:cxnSp>
          <p:nvCxnSpPr>
            <p:cNvPr id="291" name="Google Shape;291;p27"/>
            <p:cNvCxnSpPr/>
            <p:nvPr/>
          </p:nvCxnSpPr>
          <p:spPr>
            <a:xfrm rot="10800000">
              <a:off x="2770125" y="1819625"/>
              <a:ext cx="0" cy="447600"/>
            </a:xfrm>
            <a:prstGeom prst="straightConnector1">
              <a:avLst/>
            </a:prstGeom>
            <a:noFill/>
            <a:ln cap="flat" cmpd="sng" w="28575">
              <a:solidFill>
                <a:schemeClr val="accent2"/>
              </a:solidFill>
              <a:prstDash val="solid"/>
              <a:round/>
              <a:headEnd len="med" w="med" type="none"/>
              <a:tailEnd len="med" w="med" type="none"/>
            </a:ln>
          </p:spPr>
        </p:cxnSp>
        <p:sp>
          <p:nvSpPr>
            <p:cNvPr id="292" name="Google Shape;292;p27"/>
            <p:cNvSpPr txBox="1"/>
            <p:nvPr/>
          </p:nvSpPr>
          <p:spPr>
            <a:xfrm>
              <a:off x="1680225" y="1287875"/>
              <a:ext cx="2179800" cy="487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Raleway"/>
                  <a:ea typeface="Raleway"/>
                  <a:cs typeface="Raleway"/>
                  <a:sym typeface="Raleway"/>
                </a:rPr>
                <a:t>Accurate results not a priority / </a:t>
              </a:r>
              <a:r>
                <a:rPr lang="en" sz="1200">
                  <a:solidFill>
                    <a:schemeClr val="dk1"/>
                  </a:solidFill>
                  <a:latin typeface="Raleway"/>
                  <a:ea typeface="Raleway"/>
                  <a:cs typeface="Raleway"/>
                  <a:sym typeface="Raleway"/>
                </a:rPr>
                <a:t>speculative</a:t>
              </a:r>
              <a:endParaRPr sz="1200">
                <a:solidFill>
                  <a:schemeClr val="dk1"/>
                </a:solidFill>
                <a:latin typeface="Raleway"/>
                <a:ea typeface="Raleway"/>
                <a:cs typeface="Raleway"/>
                <a:sym typeface="Raleway"/>
              </a:endParaRPr>
            </a:p>
          </p:txBody>
        </p:sp>
      </p:grpSp>
      <p:grpSp>
        <p:nvGrpSpPr>
          <p:cNvPr id="293" name="Google Shape;293;p27"/>
          <p:cNvGrpSpPr/>
          <p:nvPr/>
        </p:nvGrpSpPr>
        <p:grpSpPr>
          <a:xfrm>
            <a:off x="5944100" y="1287875"/>
            <a:ext cx="2179800" cy="979350"/>
            <a:chOff x="1680225" y="1287875"/>
            <a:chExt cx="2179800" cy="979350"/>
          </a:xfrm>
        </p:grpSpPr>
        <p:cxnSp>
          <p:nvCxnSpPr>
            <p:cNvPr id="294" name="Google Shape;294;p27"/>
            <p:cNvCxnSpPr/>
            <p:nvPr/>
          </p:nvCxnSpPr>
          <p:spPr>
            <a:xfrm rot="10800000">
              <a:off x="2770125" y="1819625"/>
              <a:ext cx="0" cy="447600"/>
            </a:xfrm>
            <a:prstGeom prst="straightConnector1">
              <a:avLst/>
            </a:prstGeom>
            <a:noFill/>
            <a:ln cap="flat" cmpd="sng" w="28575">
              <a:solidFill>
                <a:schemeClr val="accent2"/>
              </a:solidFill>
              <a:prstDash val="solid"/>
              <a:round/>
              <a:headEnd len="med" w="med" type="none"/>
              <a:tailEnd len="med" w="med" type="none"/>
            </a:ln>
          </p:spPr>
        </p:cxnSp>
        <p:sp>
          <p:nvSpPr>
            <p:cNvPr id="295" name="Google Shape;295;p27"/>
            <p:cNvSpPr txBox="1"/>
            <p:nvPr/>
          </p:nvSpPr>
          <p:spPr>
            <a:xfrm>
              <a:off x="1680225" y="1287875"/>
              <a:ext cx="2179800" cy="487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Raleway"/>
                  <a:ea typeface="Raleway"/>
                  <a:cs typeface="Raleway"/>
                  <a:sym typeface="Raleway"/>
                </a:rPr>
                <a:t>We’re looking for magic</a:t>
              </a:r>
              <a:r>
                <a:rPr lang="en" sz="1200">
                  <a:solidFill>
                    <a:schemeClr val="dk1"/>
                  </a:solidFill>
                  <a:latin typeface="Raleway"/>
                  <a:ea typeface="Raleway"/>
                  <a:cs typeface="Raleway"/>
                  <a:sym typeface="Raleway"/>
                </a:rPr>
                <a:t> / Enhanced through tech (David Rose 2014)</a:t>
              </a:r>
              <a:endParaRPr sz="1200">
                <a:solidFill>
                  <a:schemeClr val="dk1"/>
                </a:solidFill>
                <a:latin typeface="Raleway"/>
                <a:ea typeface="Raleway"/>
                <a:cs typeface="Raleway"/>
                <a:sym typeface="Raleway"/>
              </a:endParaRPr>
            </a:p>
          </p:txBody>
        </p:sp>
      </p:grpSp>
      <p:grpSp>
        <p:nvGrpSpPr>
          <p:cNvPr id="296" name="Google Shape;296;p27"/>
          <p:cNvGrpSpPr/>
          <p:nvPr/>
        </p:nvGrpSpPr>
        <p:grpSpPr>
          <a:xfrm>
            <a:off x="3291150" y="3592675"/>
            <a:ext cx="2179800" cy="889075"/>
            <a:chOff x="1680225" y="886300"/>
            <a:chExt cx="2179800" cy="889075"/>
          </a:xfrm>
        </p:grpSpPr>
        <p:cxnSp>
          <p:nvCxnSpPr>
            <p:cNvPr id="297" name="Google Shape;297;p27"/>
            <p:cNvCxnSpPr/>
            <p:nvPr/>
          </p:nvCxnSpPr>
          <p:spPr>
            <a:xfrm rot="10800000">
              <a:off x="2770125" y="886300"/>
              <a:ext cx="0" cy="447600"/>
            </a:xfrm>
            <a:prstGeom prst="straightConnector1">
              <a:avLst/>
            </a:prstGeom>
            <a:noFill/>
            <a:ln cap="flat" cmpd="sng" w="28575">
              <a:solidFill>
                <a:schemeClr val="accent2"/>
              </a:solidFill>
              <a:prstDash val="solid"/>
              <a:round/>
              <a:headEnd len="med" w="med" type="none"/>
              <a:tailEnd len="med" w="med" type="none"/>
            </a:ln>
          </p:spPr>
        </p:cxnSp>
        <p:sp>
          <p:nvSpPr>
            <p:cNvPr id="298" name="Google Shape;298;p27"/>
            <p:cNvSpPr txBox="1"/>
            <p:nvPr/>
          </p:nvSpPr>
          <p:spPr>
            <a:xfrm>
              <a:off x="1680225" y="1287875"/>
              <a:ext cx="2179800" cy="487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Raleway"/>
                  <a:ea typeface="Raleway"/>
                  <a:cs typeface="Raleway"/>
                  <a:sym typeface="Raleway"/>
                </a:rPr>
                <a:t>In relation to the Universe’s order, nature, patterns, …</a:t>
              </a:r>
              <a:endParaRPr sz="1200">
                <a:solidFill>
                  <a:schemeClr val="dk1"/>
                </a:solidFill>
                <a:latin typeface="Raleway"/>
                <a:ea typeface="Raleway"/>
                <a:cs typeface="Raleway"/>
                <a:sym typeface="Raleway"/>
              </a:endParaRPr>
            </a:p>
          </p:txBody>
        </p:sp>
      </p:grpSp>
      <p:grpSp>
        <p:nvGrpSpPr>
          <p:cNvPr id="299" name="Google Shape;299;p27"/>
          <p:cNvGrpSpPr/>
          <p:nvPr/>
        </p:nvGrpSpPr>
        <p:grpSpPr>
          <a:xfrm>
            <a:off x="5662325" y="3592675"/>
            <a:ext cx="2179800" cy="889075"/>
            <a:chOff x="1680225" y="886300"/>
            <a:chExt cx="2179800" cy="889075"/>
          </a:xfrm>
        </p:grpSpPr>
        <p:cxnSp>
          <p:nvCxnSpPr>
            <p:cNvPr id="300" name="Google Shape;300;p27"/>
            <p:cNvCxnSpPr/>
            <p:nvPr/>
          </p:nvCxnSpPr>
          <p:spPr>
            <a:xfrm rot="10800000">
              <a:off x="2770125" y="886300"/>
              <a:ext cx="0" cy="447600"/>
            </a:xfrm>
            <a:prstGeom prst="straightConnector1">
              <a:avLst/>
            </a:prstGeom>
            <a:noFill/>
            <a:ln cap="flat" cmpd="sng" w="28575">
              <a:solidFill>
                <a:schemeClr val="accent2"/>
              </a:solidFill>
              <a:prstDash val="solid"/>
              <a:round/>
              <a:headEnd len="med" w="med" type="none"/>
              <a:tailEnd len="med" w="med" type="none"/>
            </a:ln>
          </p:spPr>
        </p:cxnSp>
        <p:sp>
          <p:nvSpPr>
            <p:cNvPr id="301" name="Google Shape;301;p27"/>
            <p:cNvSpPr txBox="1"/>
            <p:nvPr/>
          </p:nvSpPr>
          <p:spPr>
            <a:xfrm>
              <a:off x="1680225" y="1287875"/>
              <a:ext cx="2179800" cy="487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Raleway"/>
                  <a:ea typeface="Raleway"/>
                  <a:cs typeface="Raleway"/>
                  <a:sym typeface="Raleway"/>
                </a:rPr>
                <a:t>Communication between systems (humans and radio)</a:t>
              </a:r>
              <a:endParaRPr sz="1200">
                <a:solidFill>
                  <a:schemeClr val="dk1"/>
                </a:solidFill>
                <a:latin typeface="Raleway"/>
                <a:ea typeface="Raleway"/>
                <a:cs typeface="Raleway"/>
                <a:sym typeface="Raleway"/>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sp>
        <p:nvSpPr>
          <p:cNvPr id="491" name="Google Shape;491;p45"/>
          <p:cNvSpPr txBox="1"/>
          <p:nvPr>
            <p:ph type="title"/>
          </p:nvPr>
        </p:nvSpPr>
        <p:spPr>
          <a:xfrm>
            <a:off x="2317950" y="1307100"/>
            <a:ext cx="4508100" cy="2529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Thank you</a:t>
            </a:r>
            <a:endParaRPr/>
          </a:p>
        </p:txBody>
      </p:sp>
      <p:sp>
        <p:nvSpPr>
          <p:cNvPr id="492" name="Google Shape;492;p4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96" name="Shape 496"/>
        <p:cNvGrpSpPr/>
        <p:nvPr/>
      </p:nvGrpSpPr>
      <p:grpSpPr>
        <a:xfrm>
          <a:off x="0" y="0"/>
          <a:ext cx="0" cy="0"/>
          <a:chOff x="0" y="0"/>
          <a:chExt cx="0" cy="0"/>
        </a:xfrm>
      </p:grpSpPr>
      <p:sp>
        <p:nvSpPr>
          <p:cNvPr id="497" name="Google Shape;497;p46"/>
          <p:cNvSpPr txBox="1"/>
          <p:nvPr>
            <p:ph type="title"/>
          </p:nvPr>
        </p:nvSpPr>
        <p:spPr>
          <a:xfrm>
            <a:off x="720000" y="445025"/>
            <a:ext cx="7704000" cy="64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References</a:t>
            </a:r>
            <a:endParaRPr/>
          </a:p>
        </p:txBody>
      </p:sp>
      <p:sp>
        <p:nvSpPr>
          <p:cNvPr id="498" name="Google Shape;498;p46"/>
          <p:cNvSpPr txBox="1"/>
          <p:nvPr>
            <p:ph idx="1" type="body"/>
          </p:nvPr>
        </p:nvSpPr>
        <p:spPr>
          <a:xfrm>
            <a:off x="720000" y="1215752"/>
            <a:ext cx="7704000" cy="36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It’s all us. We invented everything.</a:t>
            </a:r>
            <a:endParaRPr/>
          </a:p>
        </p:txBody>
      </p:sp>
      <p:sp>
        <p:nvSpPr>
          <p:cNvPr id="499" name="Google Shape;499;p4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sp>
        <p:nvSpPr>
          <p:cNvPr id="504" name="Google Shape;504;p47"/>
          <p:cNvSpPr txBox="1"/>
          <p:nvPr>
            <p:ph type="title"/>
          </p:nvPr>
        </p:nvSpPr>
        <p:spPr>
          <a:xfrm>
            <a:off x="720000" y="445025"/>
            <a:ext cx="7704000" cy="64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3"/>
              </a:rPr>
              <a:t>References</a:t>
            </a:r>
            <a:endParaRPr/>
          </a:p>
        </p:txBody>
      </p:sp>
      <p:sp>
        <p:nvSpPr>
          <p:cNvPr id="505" name="Google Shape;505;p47"/>
          <p:cNvSpPr txBox="1"/>
          <p:nvPr>
            <p:ph idx="1" type="body"/>
          </p:nvPr>
        </p:nvSpPr>
        <p:spPr>
          <a:xfrm>
            <a:off x="177800" y="1043550"/>
            <a:ext cx="8747700" cy="3056400"/>
          </a:xfrm>
          <a:prstGeom prst="rect">
            <a:avLst/>
          </a:prstGeom>
        </p:spPr>
        <p:txBody>
          <a:bodyPr anchorCtr="0" anchor="t" bIns="91425" lIns="91425" spcFirstLastPara="1" rIns="91425" wrap="square" tIns="91425">
            <a:noAutofit/>
          </a:bodyPr>
          <a:lstStyle/>
          <a:p>
            <a:pPr indent="-139700" lvl="0" marL="139700" rtl="0" algn="l">
              <a:lnSpc>
                <a:spcPct val="135000"/>
              </a:lnSpc>
              <a:spcBef>
                <a:spcPts val="0"/>
              </a:spcBef>
              <a:spcAft>
                <a:spcPts val="0"/>
              </a:spcAft>
              <a:buNone/>
            </a:pPr>
            <a:r>
              <a:rPr lang="en" sz="700">
                <a:latin typeface="Arial"/>
                <a:ea typeface="Arial"/>
                <a:cs typeface="Arial"/>
                <a:sym typeface="Arial"/>
              </a:rPr>
              <a:t>Abraham, Amelia. “Breaking Open the Machine with Legacy Russell’s Glitch Feminism.” ELEPHANT, September 2, 2020. https://elephant.art/breaking-open-the-machine-with-legacy-russell-glitch-feminism-02092020/.</a:t>
            </a:r>
            <a:endParaRPr sz="700">
              <a:latin typeface="Arial"/>
              <a:ea typeface="Arial"/>
              <a:cs typeface="Arial"/>
              <a:sym typeface="Arial"/>
            </a:endParaRPr>
          </a:p>
          <a:p>
            <a:pPr indent="-139700" lvl="0" marL="139700" rtl="0" algn="l">
              <a:lnSpc>
                <a:spcPct val="135000"/>
              </a:lnSpc>
              <a:spcBef>
                <a:spcPts val="0"/>
              </a:spcBef>
              <a:spcAft>
                <a:spcPts val="0"/>
              </a:spcAft>
              <a:buNone/>
            </a:pPr>
            <a:r>
              <a:rPr lang="en" sz="700">
                <a:latin typeface="Arial"/>
                <a:ea typeface="Arial"/>
                <a:cs typeface="Arial"/>
                <a:sym typeface="Arial"/>
              </a:rPr>
              <a:t>Computer History Archives Project  (“CHAP”). </a:t>
            </a:r>
            <a:r>
              <a:rPr i="1" lang="en" sz="700">
                <a:latin typeface="Arial"/>
                <a:ea typeface="Arial"/>
                <a:cs typeface="Arial"/>
                <a:sym typeface="Arial"/>
              </a:rPr>
              <a:t>Radio Electronics History: Radio Receivers 1949 Antennas, Superhet, Vacuum Tubes</a:t>
            </a:r>
            <a:r>
              <a:rPr lang="en" sz="700">
                <a:latin typeface="Arial"/>
                <a:ea typeface="Arial"/>
                <a:cs typeface="Arial"/>
                <a:sym typeface="Arial"/>
              </a:rPr>
              <a:t>, 2022. https://www.youtube.com/watch?v=XOdqGDgte4M.</a:t>
            </a:r>
            <a:endParaRPr sz="700">
              <a:latin typeface="Arial"/>
              <a:ea typeface="Arial"/>
              <a:cs typeface="Arial"/>
              <a:sym typeface="Arial"/>
            </a:endParaRPr>
          </a:p>
          <a:p>
            <a:pPr indent="-139700" lvl="0" marL="139700" rtl="0" algn="l">
              <a:lnSpc>
                <a:spcPct val="135000"/>
              </a:lnSpc>
              <a:spcBef>
                <a:spcPts val="0"/>
              </a:spcBef>
              <a:spcAft>
                <a:spcPts val="0"/>
              </a:spcAft>
              <a:buNone/>
            </a:pPr>
            <a:r>
              <a:rPr lang="en" sz="700">
                <a:latin typeface="Arial"/>
                <a:ea typeface="Arial"/>
                <a:cs typeface="Arial"/>
                <a:sym typeface="Arial"/>
              </a:rPr>
              <a:t>Davis, Erik. </a:t>
            </a:r>
            <a:r>
              <a:rPr i="1" lang="en" sz="700">
                <a:latin typeface="Arial"/>
                <a:ea typeface="Arial"/>
                <a:cs typeface="Arial"/>
                <a:sym typeface="Arial"/>
              </a:rPr>
              <a:t>Techgnosis: Myth, Magic, Mysticism in the Age of Information</a:t>
            </a:r>
            <a:r>
              <a:rPr lang="en" sz="700">
                <a:latin typeface="Arial"/>
                <a:ea typeface="Arial"/>
                <a:cs typeface="Arial"/>
                <a:sym typeface="Arial"/>
              </a:rPr>
              <a:t>. 1st ed. New York: Harmony Books, 1998.</a:t>
            </a:r>
            <a:endParaRPr sz="700">
              <a:latin typeface="Arial"/>
              <a:ea typeface="Arial"/>
              <a:cs typeface="Arial"/>
              <a:sym typeface="Arial"/>
            </a:endParaRPr>
          </a:p>
          <a:p>
            <a:pPr indent="-139700" lvl="0" marL="139700" rtl="0" algn="l">
              <a:lnSpc>
                <a:spcPct val="135000"/>
              </a:lnSpc>
              <a:spcBef>
                <a:spcPts val="0"/>
              </a:spcBef>
              <a:spcAft>
                <a:spcPts val="0"/>
              </a:spcAft>
              <a:buNone/>
            </a:pPr>
            <a:r>
              <a:rPr lang="en" sz="700">
                <a:latin typeface="Arial"/>
                <a:ea typeface="Arial"/>
                <a:cs typeface="Arial"/>
                <a:sym typeface="Arial"/>
              </a:rPr>
              <a:t>Dos Santos, Victoria. “(Techno)Paganism: An Exploration of Animistic Relations with the Digital.” </a:t>
            </a:r>
            <a:r>
              <a:rPr i="1" lang="en" sz="700">
                <a:latin typeface="Arial"/>
                <a:ea typeface="Arial"/>
                <a:cs typeface="Arial"/>
                <a:sym typeface="Arial"/>
              </a:rPr>
              <a:t>Religions</a:t>
            </a:r>
            <a:r>
              <a:rPr lang="en" sz="700">
                <a:latin typeface="Arial"/>
                <a:ea typeface="Arial"/>
                <a:cs typeface="Arial"/>
                <a:sym typeface="Arial"/>
              </a:rPr>
              <a:t> 14, no. 11 (November 3, 2023): 1382. https://doi.org/10.3390/rel14111382.</a:t>
            </a:r>
            <a:endParaRPr sz="700">
              <a:latin typeface="Arial"/>
              <a:ea typeface="Arial"/>
              <a:cs typeface="Arial"/>
              <a:sym typeface="Arial"/>
            </a:endParaRPr>
          </a:p>
          <a:p>
            <a:pPr indent="-139700" lvl="0" marL="139700" rtl="0" algn="l">
              <a:lnSpc>
                <a:spcPct val="135000"/>
              </a:lnSpc>
              <a:spcBef>
                <a:spcPts val="0"/>
              </a:spcBef>
              <a:spcAft>
                <a:spcPts val="0"/>
              </a:spcAft>
              <a:buNone/>
            </a:pPr>
            <a:r>
              <a:rPr lang="en" sz="700">
                <a:latin typeface="Arial"/>
                <a:ea typeface="Arial"/>
                <a:cs typeface="Arial"/>
                <a:sym typeface="Arial"/>
              </a:rPr>
              <a:t>Downey, Jow, Tim O’Shea, and Nathan West. “In the Future, AIs—Not Humans—Will Design Our Wireless Signals.” IEEE Spectrum, April 23, 2020. https://spectrum.ieee.org/in-the-future-aisnot-humanswill-design-our-wireless-signals.</a:t>
            </a:r>
            <a:endParaRPr sz="700">
              <a:latin typeface="Arial"/>
              <a:ea typeface="Arial"/>
              <a:cs typeface="Arial"/>
              <a:sym typeface="Arial"/>
            </a:endParaRPr>
          </a:p>
          <a:p>
            <a:pPr indent="-139700" lvl="0" marL="139700" rtl="0" algn="l">
              <a:lnSpc>
                <a:spcPct val="135000"/>
              </a:lnSpc>
              <a:spcBef>
                <a:spcPts val="0"/>
              </a:spcBef>
              <a:spcAft>
                <a:spcPts val="0"/>
              </a:spcAft>
              <a:buNone/>
            </a:pPr>
            <a:r>
              <a:rPr lang="en" sz="700">
                <a:latin typeface="Arial"/>
                <a:ea typeface="Arial"/>
                <a:cs typeface="Arial"/>
                <a:sym typeface="Arial"/>
              </a:rPr>
              <a:t>Harris, Mark. “Inside the First Church of Artificial Intelligence | Backchannel.” </a:t>
            </a:r>
            <a:r>
              <a:rPr i="1" lang="en" sz="700">
                <a:latin typeface="Arial"/>
                <a:ea typeface="Arial"/>
                <a:cs typeface="Arial"/>
                <a:sym typeface="Arial"/>
              </a:rPr>
              <a:t>Wired</a:t>
            </a:r>
            <a:r>
              <a:rPr lang="en" sz="700">
                <a:latin typeface="Arial"/>
                <a:ea typeface="Arial"/>
                <a:cs typeface="Arial"/>
                <a:sym typeface="Arial"/>
              </a:rPr>
              <a:t>, November 15, 2018. https://www.wired.com/story/anthony-levandowski-artificial-intelligence-religion/.</a:t>
            </a:r>
            <a:endParaRPr sz="700">
              <a:latin typeface="Arial"/>
              <a:ea typeface="Arial"/>
              <a:cs typeface="Arial"/>
              <a:sym typeface="Arial"/>
            </a:endParaRPr>
          </a:p>
          <a:p>
            <a:pPr indent="-139700" lvl="0" marL="139700" rtl="0" algn="l">
              <a:lnSpc>
                <a:spcPct val="135000"/>
              </a:lnSpc>
              <a:spcBef>
                <a:spcPts val="0"/>
              </a:spcBef>
              <a:spcAft>
                <a:spcPts val="0"/>
              </a:spcAft>
              <a:buNone/>
            </a:pPr>
            <a:r>
              <a:rPr lang="en" sz="700">
                <a:latin typeface="Arial"/>
                <a:ea typeface="Arial"/>
                <a:cs typeface="Arial"/>
                <a:sym typeface="Arial"/>
              </a:rPr>
              <a:t>Hayles, N. Katherine. </a:t>
            </a:r>
            <a:r>
              <a:rPr i="1" lang="en" sz="700">
                <a:latin typeface="Arial"/>
                <a:ea typeface="Arial"/>
                <a:cs typeface="Arial"/>
                <a:sym typeface="Arial"/>
              </a:rPr>
              <a:t>Unthought: The Power of the Cognitive Nonconscious</a:t>
            </a:r>
            <a:r>
              <a:rPr lang="en" sz="700">
                <a:latin typeface="Arial"/>
                <a:ea typeface="Arial"/>
                <a:cs typeface="Arial"/>
                <a:sym typeface="Arial"/>
              </a:rPr>
              <a:t>. Chicago, IL: University of Chicago Press, 2017. https://press.uchicago.edu/ucp/books/book/chicago/U/bo25861765.html.</a:t>
            </a:r>
            <a:endParaRPr sz="700">
              <a:latin typeface="Arial"/>
              <a:ea typeface="Arial"/>
              <a:cs typeface="Arial"/>
              <a:sym typeface="Arial"/>
            </a:endParaRPr>
          </a:p>
          <a:p>
            <a:pPr indent="-139700" lvl="0" marL="139700" rtl="0" algn="l">
              <a:lnSpc>
                <a:spcPct val="135000"/>
              </a:lnSpc>
              <a:spcBef>
                <a:spcPts val="0"/>
              </a:spcBef>
              <a:spcAft>
                <a:spcPts val="0"/>
              </a:spcAft>
              <a:buNone/>
            </a:pPr>
            <a:r>
              <a:rPr lang="en" sz="700">
                <a:latin typeface="Arial"/>
                <a:ea typeface="Arial"/>
                <a:cs typeface="Arial"/>
                <a:sym typeface="Arial"/>
              </a:rPr>
              <a:t>Kaufman, Mark. “Radio Signals Keep Coming from Deep Space. Here’s What They Really Are.” Mashable, April 4, 2023. https://mashable.com/article/radio-waves-space-not-aliens.</a:t>
            </a:r>
            <a:endParaRPr sz="700">
              <a:latin typeface="Arial"/>
              <a:ea typeface="Arial"/>
              <a:cs typeface="Arial"/>
              <a:sym typeface="Arial"/>
            </a:endParaRPr>
          </a:p>
          <a:p>
            <a:pPr indent="-139700" lvl="0" marL="139700" rtl="0" algn="l">
              <a:lnSpc>
                <a:spcPct val="135000"/>
              </a:lnSpc>
              <a:spcBef>
                <a:spcPts val="0"/>
              </a:spcBef>
              <a:spcAft>
                <a:spcPts val="0"/>
              </a:spcAft>
              <a:buNone/>
            </a:pPr>
            <a:r>
              <a:rPr lang="en" sz="700">
                <a:latin typeface="Arial"/>
                <a:ea typeface="Arial"/>
                <a:cs typeface="Arial"/>
                <a:sym typeface="Arial"/>
              </a:rPr>
              <a:t>Lewis, Jason Edward, Noelani Arista, Archer Pechawis, and Suzanne Kite. “Making Kin with the Machines.” </a:t>
            </a:r>
            <a:r>
              <a:rPr i="1" lang="en" sz="700">
                <a:latin typeface="Arial"/>
                <a:ea typeface="Arial"/>
                <a:cs typeface="Arial"/>
                <a:sym typeface="Arial"/>
              </a:rPr>
              <a:t>Journal of Design and Science</a:t>
            </a:r>
            <a:r>
              <a:rPr lang="en" sz="700">
                <a:latin typeface="Arial"/>
                <a:ea typeface="Arial"/>
                <a:cs typeface="Arial"/>
                <a:sym typeface="Arial"/>
              </a:rPr>
              <a:t>, July 16, 2018. https://doi.org/10.21428/bfafd97b.</a:t>
            </a:r>
            <a:endParaRPr sz="700">
              <a:latin typeface="Arial"/>
              <a:ea typeface="Arial"/>
              <a:cs typeface="Arial"/>
              <a:sym typeface="Arial"/>
            </a:endParaRPr>
          </a:p>
          <a:p>
            <a:pPr indent="-139700" lvl="0" marL="139700" rtl="0" algn="l">
              <a:lnSpc>
                <a:spcPct val="135000"/>
              </a:lnSpc>
              <a:spcBef>
                <a:spcPts val="0"/>
              </a:spcBef>
              <a:spcAft>
                <a:spcPts val="0"/>
              </a:spcAft>
              <a:buNone/>
            </a:pPr>
            <a:r>
              <a:rPr lang="en" sz="700">
                <a:latin typeface="Arial"/>
                <a:ea typeface="Arial"/>
                <a:cs typeface="Arial"/>
                <a:sym typeface="Arial"/>
              </a:rPr>
              <a:t>Magee, Tamlin. “A Cult That Worships Superintelligent AI Is Looking For Big Tech Donors.” </a:t>
            </a:r>
            <a:r>
              <a:rPr i="1" lang="en" sz="700">
                <a:latin typeface="Arial"/>
                <a:ea typeface="Arial"/>
                <a:cs typeface="Arial"/>
                <a:sym typeface="Arial"/>
              </a:rPr>
              <a:t>Vice</a:t>
            </a:r>
            <a:r>
              <a:rPr lang="en" sz="700">
                <a:latin typeface="Arial"/>
                <a:ea typeface="Arial"/>
                <a:cs typeface="Arial"/>
                <a:sym typeface="Arial"/>
              </a:rPr>
              <a:t> (blog), March 21, 2023. https://www.vice.com/en/article/z3meny/artificial-intelligence-cult-tech-chatgpt.</a:t>
            </a:r>
            <a:endParaRPr sz="700">
              <a:latin typeface="Arial"/>
              <a:ea typeface="Arial"/>
              <a:cs typeface="Arial"/>
              <a:sym typeface="Arial"/>
            </a:endParaRPr>
          </a:p>
          <a:p>
            <a:pPr indent="-139700" lvl="0" marL="139700" rtl="0" algn="l">
              <a:lnSpc>
                <a:spcPct val="135000"/>
              </a:lnSpc>
              <a:spcBef>
                <a:spcPts val="0"/>
              </a:spcBef>
              <a:spcAft>
                <a:spcPts val="0"/>
              </a:spcAft>
              <a:buNone/>
            </a:pPr>
            <a:r>
              <a:rPr lang="en" sz="700">
                <a:latin typeface="Arial"/>
                <a:ea typeface="Arial"/>
                <a:cs typeface="Arial"/>
                <a:sym typeface="Arial"/>
              </a:rPr>
              <a:t>McArthur, Neil. “Gods in the Machine? The Rise of Artificial Intelligence May Result in New Religions.” The Conversation, March 15, 2023. http://theconversation.com/gods-in-the-machine-the-rise-of-artificial-intelligence-may-result-in-new-religions-201068.</a:t>
            </a:r>
            <a:endParaRPr sz="700">
              <a:latin typeface="Arial"/>
              <a:ea typeface="Arial"/>
              <a:cs typeface="Arial"/>
              <a:sym typeface="Arial"/>
            </a:endParaRPr>
          </a:p>
          <a:p>
            <a:pPr indent="-139700" lvl="0" marL="139700" rtl="0" algn="l">
              <a:lnSpc>
                <a:spcPct val="135000"/>
              </a:lnSpc>
              <a:spcBef>
                <a:spcPts val="0"/>
              </a:spcBef>
              <a:spcAft>
                <a:spcPts val="0"/>
              </a:spcAft>
              <a:buNone/>
            </a:pPr>
            <a:r>
              <a:rPr lang="en" sz="700">
                <a:latin typeface="Arial"/>
                <a:ea typeface="Arial"/>
                <a:cs typeface="Arial"/>
                <a:sym typeface="Arial"/>
              </a:rPr>
              <a:t>Mohon, Lee. “Cosmic Harmonies: Sonifications From NASA Telescopes - NASA,” June 20, 2023. https://www.nasa.gov/missions/chandra/cosmic-harmonies-sonifications-from-nasa-telescopes/.</a:t>
            </a:r>
            <a:endParaRPr sz="700">
              <a:latin typeface="Arial"/>
              <a:ea typeface="Arial"/>
              <a:cs typeface="Arial"/>
              <a:sym typeface="Arial"/>
            </a:endParaRPr>
          </a:p>
          <a:p>
            <a:pPr indent="-139700" lvl="0" marL="139700" rtl="0" algn="l">
              <a:lnSpc>
                <a:spcPct val="135000"/>
              </a:lnSpc>
              <a:spcBef>
                <a:spcPts val="0"/>
              </a:spcBef>
              <a:spcAft>
                <a:spcPts val="0"/>
              </a:spcAft>
              <a:buNone/>
            </a:pPr>
            <a:r>
              <a:rPr lang="en" sz="700">
                <a:latin typeface="Arial"/>
                <a:ea typeface="Arial"/>
                <a:cs typeface="Arial"/>
                <a:sym typeface="Arial"/>
              </a:rPr>
              <a:t>O’Leary, Stephen D. “Cyberspace as Sacred Space: Communicating Religion on Computer Networks.” </a:t>
            </a:r>
            <a:r>
              <a:rPr i="1" lang="en" sz="700">
                <a:latin typeface="Arial"/>
                <a:ea typeface="Arial"/>
                <a:cs typeface="Arial"/>
                <a:sym typeface="Arial"/>
              </a:rPr>
              <a:t>Journal of the American Academy of Religion</a:t>
            </a:r>
            <a:r>
              <a:rPr lang="en" sz="700">
                <a:latin typeface="Arial"/>
                <a:ea typeface="Arial"/>
                <a:cs typeface="Arial"/>
                <a:sym typeface="Arial"/>
              </a:rPr>
              <a:t> 64, no. 4 (1996): 781–808. </a:t>
            </a:r>
            <a:endParaRPr sz="700">
              <a:latin typeface="Arial"/>
              <a:ea typeface="Arial"/>
              <a:cs typeface="Arial"/>
              <a:sym typeface="Arial"/>
            </a:endParaRPr>
          </a:p>
          <a:p>
            <a:pPr indent="-139700" lvl="0" marL="139700" rtl="0" algn="l">
              <a:lnSpc>
                <a:spcPct val="135000"/>
              </a:lnSpc>
              <a:spcBef>
                <a:spcPts val="0"/>
              </a:spcBef>
              <a:spcAft>
                <a:spcPts val="0"/>
              </a:spcAft>
              <a:buNone/>
            </a:pPr>
            <a:r>
              <a:rPr lang="en" sz="700">
                <a:latin typeface="Arial"/>
                <a:ea typeface="Arial"/>
                <a:cs typeface="Arial"/>
                <a:sym typeface="Arial"/>
              </a:rPr>
              <a:t>Photon. “The Harmonious Universe: Understanding How Everything Is Made up of Frequencies.” </a:t>
            </a:r>
            <a:r>
              <a:rPr i="1" lang="en" sz="700">
                <a:latin typeface="Arial"/>
                <a:ea typeface="Arial"/>
                <a:cs typeface="Arial"/>
                <a:sym typeface="Arial"/>
              </a:rPr>
              <a:t>Medium</a:t>
            </a:r>
            <a:r>
              <a:rPr lang="en" sz="700">
                <a:latin typeface="Arial"/>
                <a:ea typeface="Arial"/>
                <a:cs typeface="Arial"/>
                <a:sym typeface="Arial"/>
              </a:rPr>
              <a:t> (blog), February 24, 2023. https://photonnow.medium.com/the-harmonious-universe-understanding-how-everything-is-made-up-of-frequencies-c77e80188dd9.</a:t>
            </a:r>
            <a:endParaRPr sz="700">
              <a:latin typeface="Arial"/>
              <a:ea typeface="Arial"/>
              <a:cs typeface="Arial"/>
              <a:sym typeface="Arial"/>
            </a:endParaRPr>
          </a:p>
          <a:p>
            <a:pPr indent="-139700" lvl="0" marL="139700" rtl="0" algn="l">
              <a:lnSpc>
                <a:spcPct val="135000"/>
              </a:lnSpc>
              <a:spcBef>
                <a:spcPts val="0"/>
              </a:spcBef>
              <a:spcAft>
                <a:spcPts val="0"/>
              </a:spcAft>
              <a:buNone/>
            </a:pPr>
            <a:r>
              <a:rPr lang="en" sz="700">
                <a:latin typeface="Arial"/>
                <a:ea typeface="Arial"/>
                <a:cs typeface="Arial"/>
                <a:sym typeface="Arial"/>
              </a:rPr>
              <a:t>Poole, Ian. “Radio Waves and the Ionosphere.” </a:t>
            </a:r>
            <a:r>
              <a:rPr i="1" lang="en" sz="700">
                <a:latin typeface="Arial"/>
                <a:ea typeface="Arial"/>
                <a:cs typeface="Arial"/>
                <a:sym typeface="Arial"/>
              </a:rPr>
              <a:t>Nature</a:t>
            </a:r>
            <a:r>
              <a:rPr lang="en" sz="700">
                <a:latin typeface="Arial"/>
                <a:ea typeface="Arial"/>
                <a:cs typeface="Arial"/>
                <a:sym typeface="Arial"/>
              </a:rPr>
              <a:t> 154, no. 3909 (1944): 413–413. https://doi.org/10.1038/154413a0.</a:t>
            </a:r>
            <a:endParaRPr sz="700">
              <a:latin typeface="Arial"/>
              <a:ea typeface="Arial"/>
              <a:cs typeface="Arial"/>
              <a:sym typeface="Arial"/>
            </a:endParaRPr>
          </a:p>
          <a:p>
            <a:pPr indent="-139700" lvl="0" marL="139700" rtl="0" algn="l">
              <a:lnSpc>
                <a:spcPct val="135000"/>
              </a:lnSpc>
              <a:spcBef>
                <a:spcPts val="0"/>
              </a:spcBef>
              <a:spcAft>
                <a:spcPts val="0"/>
              </a:spcAft>
              <a:buNone/>
            </a:pPr>
            <a:r>
              <a:rPr lang="en" sz="700">
                <a:latin typeface="Arial"/>
                <a:ea typeface="Arial"/>
                <a:cs typeface="Arial"/>
                <a:sym typeface="Arial"/>
              </a:rPr>
              <a:t>“Radio Waves,” 2010. https://science.nasa.gov/ems/05_radiowaves/.</a:t>
            </a:r>
            <a:endParaRPr sz="700">
              <a:latin typeface="Arial"/>
              <a:ea typeface="Arial"/>
              <a:cs typeface="Arial"/>
              <a:sym typeface="Arial"/>
            </a:endParaRPr>
          </a:p>
          <a:p>
            <a:pPr indent="-139700" lvl="0" marL="139700" rtl="0" algn="l">
              <a:lnSpc>
                <a:spcPct val="135000"/>
              </a:lnSpc>
              <a:spcBef>
                <a:spcPts val="0"/>
              </a:spcBef>
              <a:spcAft>
                <a:spcPts val="0"/>
              </a:spcAft>
              <a:buNone/>
            </a:pPr>
            <a:r>
              <a:rPr lang="en" sz="700">
                <a:latin typeface="Arial"/>
                <a:ea typeface="Arial"/>
                <a:cs typeface="Arial"/>
                <a:sym typeface="Arial"/>
              </a:rPr>
              <a:t>Schröder, Frank G. </a:t>
            </a:r>
            <a:r>
              <a:rPr i="1" lang="en" sz="700">
                <a:latin typeface="Arial"/>
                <a:ea typeface="Arial"/>
                <a:cs typeface="Arial"/>
                <a:sym typeface="Arial"/>
              </a:rPr>
              <a:t>Instruments and Methods for the Radio Detection of High Energy Cosmic Rays</a:t>
            </a:r>
            <a:r>
              <a:rPr lang="en" sz="700">
                <a:latin typeface="Arial"/>
                <a:ea typeface="Arial"/>
                <a:cs typeface="Arial"/>
                <a:sym typeface="Arial"/>
              </a:rPr>
              <a:t>. Springer Theses. Berlin, Heidelberg: Springer Berlin Heidelberg, 2012. https://doi.org/10.1007/978-3-642-33660-7.</a:t>
            </a:r>
            <a:endParaRPr sz="700">
              <a:latin typeface="Arial"/>
              <a:ea typeface="Arial"/>
              <a:cs typeface="Arial"/>
              <a:sym typeface="Arial"/>
            </a:endParaRPr>
          </a:p>
          <a:p>
            <a:pPr indent="-139700" lvl="0" marL="139700" rtl="0" algn="l">
              <a:lnSpc>
                <a:spcPct val="135000"/>
              </a:lnSpc>
              <a:spcBef>
                <a:spcPts val="0"/>
              </a:spcBef>
              <a:spcAft>
                <a:spcPts val="0"/>
              </a:spcAft>
              <a:buNone/>
            </a:pPr>
            <a:r>
              <a:rPr lang="en" sz="700">
                <a:latin typeface="Arial"/>
                <a:ea typeface="Arial"/>
                <a:cs typeface="Arial"/>
                <a:sym typeface="Arial"/>
              </a:rPr>
              <a:t>SEA. </a:t>
            </a:r>
            <a:r>
              <a:rPr i="1" lang="en" sz="700">
                <a:latin typeface="Arial"/>
                <a:ea typeface="Arial"/>
                <a:cs typeface="Arial"/>
                <a:sym typeface="Arial"/>
              </a:rPr>
              <a:t>The Afterglow of the Big Bang: The Cosmic Microwave Background</a:t>
            </a:r>
            <a:r>
              <a:rPr lang="en" sz="700">
                <a:latin typeface="Arial"/>
                <a:ea typeface="Arial"/>
                <a:cs typeface="Arial"/>
                <a:sym typeface="Arial"/>
              </a:rPr>
              <a:t>, 2021. https://www.youtube.com/watch?v=UNDzaIaSNj8.</a:t>
            </a:r>
            <a:endParaRPr sz="700">
              <a:latin typeface="Arial"/>
              <a:ea typeface="Arial"/>
              <a:cs typeface="Arial"/>
              <a:sym typeface="Arial"/>
            </a:endParaRPr>
          </a:p>
          <a:p>
            <a:pPr indent="-139700" lvl="0" marL="139700" rtl="0" algn="l">
              <a:lnSpc>
                <a:spcPct val="135000"/>
              </a:lnSpc>
              <a:spcBef>
                <a:spcPts val="0"/>
              </a:spcBef>
              <a:spcAft>
                <a:spcPts val="0"/>
              </a:spcAft>
              <a:buNone/>
            </a:pPr>
            <a:r>
              <a:rPr lang="en" sz="700">
                <a:latin typeface="Arial"/>
                <a:ea typeface="Arial"/>
                <a:cs typeface="Arial"/>
                <a:sym typeface="Arial"/>
              </a:rPr>
              <a:t>Thibodeau, Zeph, and Chronogenica Members. “CHRONOGENICA – BECOMING TOGETHER.” Accessed March 25, 2024. https://chronogenica.ca/.</a:t>
            </a:r>
            <a:endParaRPr sz="700">
              <a:latin typeface="Arial"/>
              <a:ea typeface="Arial"/>
              <a:cs typeface="Arial"/>
              <a:sym typeface="Arial"/>
            </a:endParaRPr>
          </a:p>
          <a:p>
            <a:pPr indent="-139700" lvl="0" marL="139700" rtl="0" algn="l">
              <a:lnSpc>
                <a:spcPct val="135000"/>
              </a:lnSpc>
              <a:spcBef>
                <a:spcPts val="0"/>
              </a:spcBef>
              <a:spcAft>
                <a:spcPts val="0"/>
              </a:spcAft>
              <a:buNone/>
            </a:pPr>
            <a:r>
              <a:rPr lang="en" sz="700">
                <a:latin typeface="Arial"/>
                <a:ea typeface="Arial"/>
                <a:cs typeface="Arial"/>
                <a:sym typeface="Arial"/>
              </a:rPr>
              <a:t>Vickers, Ben, and Kenric McDowell, eds. </a:t>
            </a:r>
            <a:r>
              <a:rPr i="1" lang="en" sz="700">
                <a:latin typeface="Arial"/>
                <a:ea typeface="Arial"/>
                <a:cs typeface="Arial"/>
                <a:sym typeface="Arial"/>
              </a:rPr>
              <a:t>Atlas of Anomalous AI</a:t>
            </a:r>
            <a:r>
              <a:rPr lang="en" sz="700">
                <a:latin typeface="Arial"/>
                <a:ea typeface="Arial"/>
                <a:cs typeface="Arial"/>
                <a:sym typeface="Arial"/>
              </a:rPr>
              <a:t>. UK: Ignota Books, 2020.</a:t>
            </a:r>
            <a:endParaRPr sz="700">
              <a:latin typeface="Arial"/>
              <a:ea typeface="Arial"/>
              <a:cs typeface="Arial"/>
              <a:sym typeface="Arial"/>
            </a:endParaRPr>
          </a:p>
          <a:p>
            <a:pPr indent="0" lvl="0" marL="0" rtl="0" algn="l">
              <a:spcBef>
                <a:spcPts val="0"/>
              </a:spcBef>
              <a:spcAft>
                <a:spcPts val="0"/>
              </a:spcAft>
              <a:buNone/>
            </a:pPr>
            <a:r>
              <a:t/>
            </a:r>
            <a:endParaRPr sz="800"/>
          </a:p>
        </p:txBody>
      </p:sp>
      <p:sp>
        <p:nvSpPr>
          <p:cNvPr id="506" name="Google Shape;506;p4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28"/>
          <p:cNvSpPr txBox="1"/>
          <p:nvPr>
            <p:ph idx="2" type="title"/>
          </p:nvPr>
        </p:nvSpPr>
        <p:spPr>
          <a:xfrm>
            <a:off x="234225" y="972775"/>
            <a:ext cx="4582800" cy="28932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3500">
                <a:solidFill>
                  <a:schemeClr val="lt1"/>
                </a:solidFill>
                <a:highlight>
                  <a:schemeClr val="accent2"/>
                </a:highlight>
              </a:rPr>
              <a:t>Cosmic Cybernetics</a:t>
            </a:r>
            <a:endParaRPr sz="3500"/>
          </a:p>
          <a:p>
            <a:pPr indent="0" lvl="0" marL="0" rtl="0" algn="l">
              <a:lnSpc>
                <a:spcPct val="150000"/>
              </a:lnSpc>
              <a:spcBef>
                <a:spcPts val="0"/>
              </a:spcBef>
              <a:spcAft>
                <a:spcPts val="0"/>
              </a:spcAft>
              <a:buNone/>
            </a:pPr>
            <a:r>
              <a:rPr lang="en" sz="3500"/>
              <a:t>Electromagnetism</a:t>
            </a:r>
            <a:endParaRPr sz="3500"/>
          </a:p>
          <a:p>
            <a:pPr indent="0" lvl="0" marL="0" rtl="0" algn="l">
              <a:lnSpc>
                <a:spcPct val="150000"/>
              </a:lnSpc>
              <a:spcBef>
                <a:spcPts val="0"/>
              </a:spcBef>
              <a:spcAft>
                <a:spcPts val="0"/>
              </a:spcAft>
              <a:buNone/>
            </a:pPr>
            <a:r>
              <a:rPr lang="en" sz="3500">
                <a:solidFill>
                  <a:schemeClr val="lt1"/>
                </a:solidFill>
                <a:highlight>
                  <a:schemeClr val="accent2"/>
                </a:highlight>
              </a:rPr>
              <a:t>Technopaganism</a:t>
            </a:r>
            <a:endParaRPr sz="3500">
              <a:solidFill>
                <a:schemeClr val="lt1"/>
              </a:solidFill>
              <a:highlight>
                <a:schemeClr val="accent2"/>
              </a:highlight>
            </a:endParaRPr>
          </a:p>
          <a:p>
            <a:pPr indent="0" lvl="0" marL="0" rtl="0" algn="l">
              <a:lnSpc>
                <a:spcPct val="150000"/>
              </a:lnSpc>
              <a:spcBef>
                <a:spcPts val="0"/>
              </a:spcBef>
              <a:spcAft>
                <a:spcPts val="0"/>
              </a:spcAft>
              <a:buNone/>
            </a:pPr>
            <a:r>
              <a:rPr lang="en" sz="3500">
                <a:solidFill>
                  <a:schemeClr val="lt1"/>
                </a:solidFill>
                <a:highlight>
                  <a:schemeClr val="accent2"/>
                </a:highlight>
              </a:rPr>
              <a:t>Skywave</a:t>
            </a:r>
            <a:endParaRPr sz="3500">
              <a:solidFill>
                <a:schemeClr val="lt1"/>
              </a:solidFill>
              <a:highlight>
                <a:schemeClr val="accent2"/>
              </a:highlight>
            </a:endParaRPr>
          </a:p>
        </p:txBody>
      </p:sp>
      <p:sp>
        <p:nvSpPr>
          <p:cNvPr id="307" name="Google Shape;307;p28"/>
          <p:cNvSpPr txBox="1"/>
          <p:nvPr>
            <p:ph type="title"/>
          </p:nvPr>
        </p:nvSpPr>
        <p:spPr>
          <a:xfrm>
            <a:off x="720000" y="323575"/>
            <a:ext cx="7704000" cy="649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chemeClr val="dk1"/>
                </a:solidFill>
              </a:rPr>
              <a:t>Keywords</a:t>
            </a:r>
            <a:endParaRPr>
              <a:solidFill>
                <a:schemeClr val="dk1"/>
              </a:solidFill>
            </a:endParaRPr>
          </a:p>
        </p:txBody>
      </p:sp>
      <p:sp>
        <p:nvSpPr>
          <p:cNvPr id="308" name="Google Shape;308;p2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pSp>
        <p:nvGrpSpPr>
          <p:cNvPr id="309" name="Google Shape;309;p28"/>
          <p:cNvGrpSpPr/>
          <p:nvPr/>
        </p:nvGrpSpPr>
        <p:grpSpPr>
          <a:xfrm>
            <a:off x="4022302" y="2674925"/>
            <a:ext cx="3551787" cy="487500"/>
            <a:chOff x="487656" y="1239463"/>
            <a:chExt cx="3868206" cy="487500"/>
          </a:xfrm>
        </p:grpSpPr>
        <p:cxnSp>
          <p:nvCxnSpPr>
            <p:cNvPr id="310" name="Google Shape;310;p28"/>
            <p:cNvCxnSpPr/>
            <p:nvPr/>
          </p:nvCxnSpPr>
          <p:spPr>
            <a:xfrm>
              <a:off x="487656" y="1483200"/>
              <a:ext cx="524700" cy="0"/>
            </a:xfrm>
            <a:prstGeom prst="straightConnector1">
              <a:avLst/>
            </a:prstGeom>
            <a:noFill/>
            <a:ln cap="flat" cmpd="sng" w="28575">
              <a:solidFill>
                <a:schemeClr val="accent2"/>
              </a:solidFill>
              <a:prstDash val="solid"/>
              <a:round/>
              <a:headEnd len="med" w="med" type="none"/>
              <a:tailEnd len="med" w="med" type="none"/>
            </a:ln>
          </p:spPr>
        </p:cxnSp>
        <p:sp>
          <p:nvSpPr>
            <p:cNvPr id="311" name="Google Shape;311;p28"/>
            <p:cNvSpPr txBox="1"/>
            <p:nvPr/>
          </p:nvSpPr>
          <p:spPr>
            <a:xfrm>
              <a:off x="1012363" y="1239463"/>
              <a:ext cx="3343500" cy="487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Raleway"/>
                  <a:ea typeface="Raleway"/>
                  <a:cs typeface="Raleway"/>
                  <a:sym typeface="Raleway"/>
                </a:rPr>
                <a:t>Subcategory of Paganism encompassing technology intrinsically within their religious practice and experience</a:t>
              </a:r>
              <a:endParaRPr sz="1200">
                <a:solidFill>
                  <a:schemeClr val="dk1"/>
                </a:solidFill>
                <a:latin typeface="Raleway"/>
                <a:ea typeface="Raleway"/>
                <a:cs typeface="Raleway"/>
                <a:sym typeface="Raleway"/>
              </a:endParaRPr>
            </a:p>
          </p:txBody>
        </p:sp>
      </p:grpSp>
      <p:grpSp>
        <p:nvGrpSpPr>
          <p:cNvPr id="312" name="Google Shape;312;p28"/>
          <p:cNvGrpSpPr/>
          <p:nvPr/>
        </p:nvGrpSpPr>
        <p:grpSpPr>
          <a:xfrm>
            <a:off x="2260325" y="3479550"/>
            <a:ext cx="3663600" cy="487500"/>
            <a:chOff x="-1844950" y="1797538"/>
            <a:chExt cx="3663600" cy="487500"/>
          </a:xfrm>
        </p:grpSpPr>
        <p:cxnSp>
          <p:nvCxnSpPr>
            <p:cNvPr id="313" name="Google Shape;313;p28"/>
            <p:cNvCxnSpPr/>
            <p:nvPr/>
          </p:nvCxnSpPr>
          <p:spPr>
            <a:xfrm>
              <a:off x="-1844950" y="2041275"/>
              <a:ext cx="524700" cy="0"/>
            </a:xfrm>
            <a:prstGeom prst="straightConnector1">
              <a:avLst/>
            </a:prstGeom>
            <a:noFill/>
            <a:ln cap="flat" cmpd="sng" w="28575">
              <a:solidFill>
                <a:schemeClr val="accent2"/>
              </a:solidFill>
              <a:prstDash val="solid"/>
              <a:round/>
              <a:headEnd len="med" w="med" type="none"/>
              <a:tailEnd len="med" w="med" type="none"/>
            </a:ln>
          </p:spPr>
        </p:cxnSp>
        <p:sp>
          <p:nvSpPr>
            <p:cNvPr id="314" name="Google Shape;314;p28"/>
            <p:cNvSpPr txBox="1"/>
            <p:nvPr/>
          </p:nvSpPr>
          <p:spPr>
            <a:xfrm>
              <a:off x="-1524850" y="1797538"/>
              <a:ext cx="3343500" cy="487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Raleway"/>
                  <a:ea typeface="Raleway"/>
                  <a:cs typeface="Raleway"/>
                  <a:sym typeface="Raleway"/>
                </a:rPr>
                <a:t>The shared language of electromagnetic frequency and its medium; wielded by humans via radio</a:t>
              </a:r>
              <a:endParaRPr sz="1200">
                <a:solidFill>
                  <a:schemeClr val="dk1"/>
                </a:solidFill>
                <a:latin typeface="Raleway"/>
                <a:ea typeface="Raleway"/>
                <a:cs typeface="Raleway"/>
                <a:sym typeface="Raleway"/>
              </a:endParaRPr>
            </a:p>
          </p:txBody>
        </p:sp>
      </p:grpSp>
      <p:grpSp>
        <p:nvGrpSpPr>
          <p:cNvPr id="315" name="Google Shape;315;p28"/>
          <p:cNvGrpSpPr/>
          <p:nvPr/>
        </p:nvGrpSpPr>
        <p:grpSpPr>
          <a:xfrm>
            <a:off x="4649827" y="1077650"/>
            <a:ext cx="3551787" cy="487500"/>
            <a:chOff x="487656" y="1239463"/>
            <a:chExt cx="3868206" cy="487500"/>
          </a:xfrm>
        </p:grpSpPr>
        <p:cxnSp>
          <p:nvCxnSpPr>
            <p:cNvPr id="316" name="Google Shape;316;p28"/>
            <p:cNvCxnSpPr/>
            <p:nvPr/>
          </p:nvCxnSpPr>
          <p:spPr>
            <a:xfrm>
              <a:off x="487656" y="1483200"/>
              <a:ext cx="524700" cy="0"/>
            </a:xfrm>
            <a:prstGeom prst="straightConnector1">
              <a:avLst/>
            </a:prstGeom>
            <a:noFill/>
            <a:ln cap="flat" cmpd="sng" w="28575">
              <a:solidFill>
                <a:schemeClr val="accent2"/>
              </a:solidFill>
              <a:prstDash val="solid"/>
              <a:round/>
              <a:headEnd len="med" w="med" type="none"/>
              <a:tailEnd len="med" w="med" type="none"/>
            </a:ln>
          </p:spPr>
        </p:cxnSp>
        <p:sp>
          <p:nvSpPr>
            <p:cNvPr id="317" name="Google Shape;317;p28"/>
            <p:cNvSpPr txBox="1"/>
            <p:nvPr/>
          </p:nvSpPr>
          <p:spPr>
            <a:xfrm>
              <a:off x="1012363" y="1239463"/>
              <a:ext cx="3343500" cy="487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Raleway"/>
                  <a:ea typeface="Raleway"/>
                  <a:cs typeface="Raleway"/>
                  <a:sym typeface="Raleway"/>
                </a:rPr>
                <a:t>System of cybernetics including both active participants and their environment on a cosmic scale</a:t>
              </a:r>
              <a:endParaRPr sz="1200">
                <a:solidFill>
                  <a:schemeClr val="dk1"/>
                </a:solidFill>
                <a:latin typeface="Raleway"/>
                <a:ea typeface="Raleway"/>
                <a:cs typeface="Raleway"/>
                <a:sym typeface="Raleway"/>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29"/>
          <p:cNvSpPr txBox="1"/>
          <p:nvPr>
            <p:ph type="title"/>
          </p:nvPr>
        </p:nvSpPr>
        <p:spPr>
          <a:xfrm>
            <a:off x="720000" y="445025"/>
            <a:ext cx="7704000" cy="649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Research Questions</a:t>
            </a:r>
            <a:endParaRPr/>
          </a:p>
        </p:txBody>
      </p:sp>
      <p:sp>
        <p:nvSpPr>
          <p:cNvPr id="323" name="Google Shape;323;p29"/>
          <p:cNvSpPr txBox="1"/>
          <p:nvPr>
            <p:ph idx="1" type="subTitle"/>
          </p:nvPr>
        </p:nvSpPr>
        <p:spPr>
          <a:xfrm>
            <a:off x="817525" y="1926750"/>
            <a:ext cx="2442300" cy="2856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800"/>
              <a:t>How can </a:t>
            </a:r>
            <a:r>
              <a:rPr b="1" lang="en" sz="1800" u="sng"/>
              <a:t>enchantment</a:t>
            </a:r>
            <a:r>
              <a:rPr b="1" lang="en" sz="1800"/>
              <a:t> </a:t>
            </a:r>
            <a:r>
              <a:rPr lang="en" sz="1800"/>
              <a:t>be created or amplified by inferring </a:t>
            </a:r>
            <a:endParaRPr sz="1800"/>
          </a:p>
          <a:p>
            <a:pPr indent="0" lvl="0" marL="0" rtl="0" algn="ctr">
              <a:spcBef>
                <a:spcPts val="0"/>
              </a:spcBef>
              <a:spcAft>
                <a:spcPts val="0"/>
              </a:spcAft>
              <a:buNone/>
            </a:pPr>
            <a:r>
              <a:rPr b="1" lang="en" sz="1800" u="sng"/>
              <a:t>natural</a:t>
            </a:r>
            <a:r>
              <a:rPr b="1" lang="en" sz="1800"/>
              <a:t> </a:t>
            </a:r>
            <a:r>
              <a:rPr lang="en" sz="1800"/>
              <a:t>(</a:t>
            </a:r>
            <a:r>
              <a:rPr b="1" lang="en" sz="1800" u="sng"/>
              <a:t>analog</a:t>
            </a:r>
            <a:r>
              <a:rPr lang="en" sz="1800"/>
              <a:t>) modes of communication?</a:t>
            </a:r>
            <a:endParaRPr sz="1800"/>
          </a:p>
        </p:txBody>
      </p:sp>
      <p:sp>
        <p:nvSpPr>
          <p:cNvPr id="324" name="Google Shape;324;p29"/>
          <p:cNvSpPr txBox="1"/>
          <p:nvPr>
            <p:ph idx="2" type="subTitle"/>
          </p:nvPr>
        </p:nvSpPr>
        <p:spPr>
          <a:xfrm>
            <a:off x="3286800" y="1925100"/>
            <a:ext cx="2570400" cy="2859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800"/>
              <a:t>How can both </a:t>
            </a:r>
            <a:r>
              <a:rPr b="1" lang="en" sz="1800" u="sng"/>
              <a:t>mechanical</a:t>
            </a:r>
            <a:r>
              <a:rPr b="1" lang="en" sz="1800"/>
              <a:t> </a:t>
            </a:r>
            <a:r>
              <a:rPr lang="en" sz="1800"/>
              <a:t>and </a:t>
            </a:r>
            <a:r>
              <a:rPr b="1" lang="en" sz="1800" u="sng"/>
              <a:t>human</a:t>
            </a:r>
            <a:r>
              <a:rPr b="1" lang="en" sz="1800"/>
              <a:t> </a:t>
            </a:r>
            <a:r>
              <a:rPr lang="en" sz="1800"/>
              <a:t>processes be informed by </a:t>
            </a:r>
            <a:r>
              <a:rPr b="1" lang="en" sz="1800" u="sng"/>
              <a:t>communicating</a:t>
            </a:r>
            <a:r>
              <a:rPr b="1" lang="en" sz="1800"/>
              <a:t> </a:t>
            </a:r>
            <a:r>
              <a:rPr lang="en" sz="1800"/>
              <a:t>across common channels?</a:t>
            </a:r>
            <a:endParaRPr sz="1800"/>
          </a:p>
          <a:p>
            <a:pPr indent="0" lvl="0" marL="0" rtl="0" algn="ctr">
              <a:spcBef>
                <a:spcPts val="0"/>
              </a:spcBef>
              <a:spcAft>
                <a:spcPts val="0"/>
              </a:spcAft>
              <a:buNone/>
            </a:pPr>
            <a:r>
              <a:t/>
            </a:r>
            <a:endParaRPr sz="1800"/>
          </a:p>
        </p:txBody>
      </p:sp>
      <p:sp>
        <p:nvSpPr>
          <p:cNvPr id="325" name="Google Shape;325;p29"/>
          <p:cNvSpPr txBox="1"/>
          <p:nvPr>
            <p:ph idx="3" type="subTitle"/>
          </p:nvPr>
        </p:nvSpPr>
        <p:spPr>
          <a:xfrm>
            <a:off x="5884175" y="1926750"/>
            <a:ext cx="2442300" cy="2856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800"/>
              <a:t>What can be </a:t>
            </a:r>
            <a:endParaRPr sz="1800"/>
          </a:p>
          <a:p>
            <a:pPr indent="0" lvl="0" marL="0" rtl="0" algn="ctr">
              <a:spcBef>
                <a:spcPts val="0"/>
              </a:spcBef>
              <a:spcAft>
                <a:spcPts val="0"/>
              </a:spcAft>
              <a:buNone/>
            </a:pPr>
            <a:r>
              <a:rPr lang="en" sz="1800"/>
              <a:t>inferred from </a:t>
            </a:r>
            <a:r>
              <a:rPr b="1" lang="en" sz="1800" u="sng"/>
              <a:t>cosmic</a:t>
            </a:r>
            <a:r>
              <a:rPr b="1" lang="en" sz="1800"/>
              <a:t> </a:t>
            </a:r>
            <a:r>
              <a:rPr lang="en" sz="1800"/>
              <a:t>phenomena by exploring their impact upon </a:t>
            </a:r>
            <a:r>
              <a:rPr b="1" lang="en" sz="1800" u="sng"/>
              <a:t>human</a:t>
            </a:r>
            <a:r>
              <a:rPr b="1" lang="en" sz="1800"/>
              <a:t> </a:t>
            </a:r>
            <a:r>
              <a:rPr lang="en" sz="1800"/>
              <a:t>and </a:t>
            </a:r>
            <a:r>
              <a:rPr b="1" lang="en" sz="1800" u="sng"/>
              <a:t>mechanical</a:t>
            </a:r>
            <a:r>
              <a:rPr b="1" lang="en" sz="1800"/>
              <a:t> </a:t>
            </a:r>
            <a:r>
              <a:rPr lang="en" sz="1800"/>
              <a:t>systems?</a:t>
            </a:r>
            <a:endParaRPr sz="1800"/>
          </a:p>
        </p:txBody>
      </p:sp>
      <p:sp>
        <p:nvSpPr>
          <p:cNvPr id="326" name="Google Shape;326;p29"/>
          <p:cNvSpPr txBox="1"/>
          <p:nvPr>
            <p:ph idx="4" type="subTitle"/>
          </p:nvPr>
        </p:nvSpPr>
        <p:spPr>
          <a:xfrm>
            <a:off x="956725" y="1440375"/>
            <a:ext cx="2163900" cy="461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sz="2200"/>
              <a:t>I.</a:t>
            </a:r>
            <a:endParaRPr b="1" sz="2200"/>
          </a:p>
        </p:txBody>
      </p:sp>
      <p:sp>
        <p:nvSpPr>
          <p:cNvPr id="327" name="Google Shape;327;p29"/>
          <p:cNvSpPr txBox="1"/>
          <p:nvPr>
            <p:ph idx="5" type="subTitle"/>
          </p:nvPr>
        </p:nvSpPr>
        <p:spPr>
          <a:xfrm>
            <a:off x="3490050" y="1440375"/>
            <a:ext cx="2163900" cy="457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sz="2200"/>
              <a:t>II.</a:t>
            </a:r>
            <a:endParaRPr b="1" sz="2200"/>
          </a:p>
        </p:txBody>
      </p:sp>
      <p:sp>
        <p:nvSpPr>
          <p:cNvPr id="328" name="Google Shape;328;p29"/>
          <p:cNvSpPr txBox="1"/>
          <p:nvPr>
            <p:ph idx="6" type="subTitle"/>
          </p:nvPr>
        </p:nvSpPr>
        <p:spPr>
          <a:xfrm>
            <a:off x="6023375" y="1440375"/>
            <a:ext cx="2163900" cy="457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sz="2200"/>
              <a:t>III.</a:t>
            </a:r>
            <a:endParaRPr b="1" sz="2200"/>
          </a:p>
        </p:txBody>
      </p:sp>
      <p:sp>
        <p:nvSpPr>
          <p:cNvPr id="329" name="Google Shape;329;p2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33" name="Shape 333"/>
        <p:cNvGrpSpPr/>
        <p:nvPr/>
      </p:nvGrpSpPr>
      <p:grpSpPr>
        <a:xfrm>
          <a:off x="0" y="0"/>
          <a:ext cx="0" cy="0"/>
          <a:chOff x="0" y="0"/>
          <a:chExt cx="0" cy="0"/>
        </a:xfrm>
      </p:grpSpPr>
      <p:sp>
        <p:nvSpPr>
          <p:cNvPr id="334" name="Google Shape;334;p30"/>
          <p:cNvSpPr txBox="1"/>
          <p:nvPr>
            <p:ph type="title"/>
          </p:nvPr>
        </p:nvSpPr>
        <p:spPr>
          <a:xfrm>
            <a:off x="518250" y="1202800"/>
            <a:ext cx="8107500" cy="3940500"/>
          </a:xfrm>
          <a:prstGeom prst="rect">
            <a:avLst/>
          </a:prstGeom>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2500"/>
              <a:t>Skywave </a:t>
            </a:r>
            <a:r>
              <a:rPr lang="en" sz="2500"/>
              <a:t>explores the invisible impacts of </a:t>
            </a:r>
            <a:r>
              <a:rPr b="1" lang="en" sz="2500"/>
              <a:t>cosmic interaction</a:t>
            </a:r>
            <a:r>
              <a:rPr lang="en" sz="2500"/>
              <a:t> upon both </a:t>
            </a:r>
            <a:r>
              <a:rPr b="1" lang="en" sz="2500"/>
              <a:t>machines and humans</a:t>
            </a:r>
            <a:r>
              <a:rPr lang="en" sz="2500"/>
              <a:t>. Culminating as a proposed </a:t>
            </a:r>
            <a:r>
              <a:rPr b="1" lang="en" sz="2500"/>
              <a:t>ritual </a:t>
            </a:r>
            <a:r>
              <a:rPr lang="en" sz="2500"/>
              <a:t>between human and non-human participants, </a:t>
            </a:r>
            <a:r>
              <a:rPr b="1" lang="en" sz="2500"/>
              <a:t>electromagnetic waves</a:t>
            </a:r>
            <a:r>
              <a:rPr lang="en" sz="2500"/>
              <a:t> and </a:t>
            </a:r>
            <a:r>
              <a:rPr b="1" lang="en" sz="2500"/>
              <a:t>machine learning</a:t>
            </a:r>
            <a:r>
              <a:rPr lang="en" sz="2500"/>
              <a:t> are utilized to explore </a:t>
            </a:r>
            <a:r>
              <a:rPr b="1" lang="en" sz="2500"/>
              <a:t>underlying systems of communication</a:t>
            </a:r>
            <a:r>
              <a:rPr lang="en" sz="2500"/>
              <a:t> between humans, machines, and the </a:t>
            </a:r>
            <a:r>
              <a:rPr b="1" lang="en" sz="2500"/>
              <a:t>natural world</a:t>
            </a:r>
            <a:r>
              <a:rPr lang="en" sz="2500"/>
              <a:t>.</a:t>
            </a:r>
            <a:endParaRPr sz="2500"/>
          </a:p>
          <a:p>
            <a:pPr indent="0" lvl="0" marL="0" rtl="0" algn="ctr">
              <a:lnSpc>
                <a:spcPct val="115000"/>
              </a:lnSpc>
              <a:spcBef>
                <a:spcPts val="0"/>
              </a:spcBef>
              <a:spcAft>
                <a:spcPts val="0"/>
              </a:spcAft>
              <a:buNone/>
            </a:pPr>
            <a:r>
              <a:t/>
            </a:r>
            <a:endParaRPr sz="2500"/>
          </a:p>
        </p:txBody>
      </p:sp>
      <p:sp>
        <p:nvSpPr>
          <p:cNvPr id="335" name="Google Shape;335;p3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36" name="Google Shape;336;p30"/>
          <p:cNvSpPr txBox="1"/>
          <p:nvPr>
            <p:ph type="title"/>
          </p:nvPr>
        </p:nvSpPr>
        <p:spPr>
          <a:xfrm>
            <a:off x="720000" y="445025"/>
            <a:ext cx="7704000" cy="649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200"/>
              <a:t>To Summarize:</a:t>
            </a:r>
            <a:endParaRPr sz="42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31"/>
          <p:cNvSpPr/>
          <p:nvPr/>
        </p:nvSpPr>
        <p:spPr>
          <a:xfrm>
            <a:off x="668825" y="1038700"/>
            <a:ext cx="7907700" cy="3605400"/>
          </a:xfrm>
          <a:prstGeom prst="rect">
            <a:avLst/>
          </a:prstGeom>
          <a:solidFill>
            <a:schemeClr val="lt1"/>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aleway"/>
              <a:ea typeface="Raleway"/>
              <a:cs typeface="Raleway"/>
              <a:sym typeface="Raleway"/>
            </a:endParaRPr>
          </a:p>
        </p:txBody>
      </p:sp>
      <p:sp>
        <p:nvSpPr>
          <p:cNvPr id="342" name="Google Shape;342;p31"/>
          <p:cNvSpPr txBox="1"/>
          <p:nvPr>
            <p:ph type="title"/>
          </p:nvPr>
        </p:nvSpPr>
        <p:spPr>
          <a:xfrm>
            <a:off x="668825" y="283675"/>
            <a:ext cx="7704000" cy="64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Project Overview</a:t>
            </a:r>
            <a:endParaRPr/>
          </a:p>
        </p:txBody>
      </p:sp>
      <p:sp>
        <p:nvSpPr>
          <p:cNvPr id="343" name="Google Shape;343;p31"/>
          <p:cNvSpPr txBox="1"/>
          <p:nvPr>
            <p:ph idx="1" type="subTitle"/>
          </p:nvPr>
        </p:nvSpPr>
        <p:spPr>
          <a:xfrm>
            <a:off x="777725" y="1654575"/>
            <a:ext cx="7305000" cy="28119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sz="1600"/>
              <a:t>Synchronizing invisible* methods of communication between human and radio participants in a system of cosmic cybernetics</a:t>
            </a:r>
            <a:endParaRPr sz="1600"/>
          </a:p>
          <a:p>
            <a:pPr indent="0" lvl="0" marL="0" rtl="0" algn="l">
              <a:spcBef>
                <a:spcPts val="0"/>
              </a:spcBef>
              <a:spcAft>
                <a:spcPts val="0"/>
              </a:spcAft>
              <a:buNone/>
            </a:pPr>
            <a:r>
              <a:t/>
            </a:r>
            <a:endParaRPr sz="1600"/>
          </a:p>
          <a:p>
            <a:pPr indent="-330200" lvl="0" marL="457200" rtl="0" algn="l">
              <a:spcBef>
                <a:spcPts val="0"/>
              </a:spcBef>
              <a:spcAft>
                <a:spcPts val="0"/>
              </a:spcAft>
              <a:buSzPts val="1600"/>
              <a:buChar char="-"/>
            </a:pPr>
            <a:r>
              <a:rPr lang="en" sz="1600"/>
              <a:t>Express this as a ritual in which data is meaningfully shared</a:t>
            </a:r>
            <a:endParaRPr sz="1600"/>
          </a:p>
          <a:p>
            <a:pPr indent="0" lvl="0" marL="0" rtl="0" algn="l">
              <a:spcBef>
                <a:spcPts val="0"/>
              </a:spcBef>
              <a:spcAft>
                <a:spcPts val="0"/>
              </a:spcAft>
              <a:buNone/>
            </a:pPr>
            <a:r>
              <a:t/>
            </a:r>
            <a:endParaRPr sz="1600"/>
          </a:p>
          <a:p>
            <a:pPr indent="-330200" lvl="0" marL="457200" rtl="0" algn="l">
              <a:spcBef>
                <a:spcPts val="0"/>
              </a:spcBef>
              <a:spcAft>
                <a:spcPts val="0"/>
              </a:spcAft>
              <a:buSzPts val="1600"/>
              <a:buChar char="-"/>
            </a:pPr>
            <a:r>
              <a:rPr lang="en" sz="1600"/>
              <a:t>Determine a mode of communication which allows for the encoding and decoding of this data</a:t>
            </a:r>
            <a:endParaRPr sz="1600"/>
          </a:p>
          <a:p>
            <a:pPr indent="0" lvl="0" marL="0" rtl="0" algn="l">
              <a:spcBef>
                <a:spcPts val="0"/>
              </a:spcBef>
              <a:spcAft>
                <a:spcPts val="0"/>
              </a:spcAft>
              <a:buNone/>
            </a:pPr>
            <a:r>
              <a:t/>
            </a:r>
            <a:endParaRPr sz="1600"/>
          </a:p>
          <a:p>
            <a:pPr indent="-330200" lvl="0" marL="457200" rtl="0" algn="l">
              <a:spcBef>
                <a:spcPts val="0"/>
              </a:spcBef>
              <a:spcAft>
                <a:spcPts val="0"/>
              </a:spcAft>
              <a:buSzPts val="1600"/>
              <a:buChar char="-"/>
            </a:pPr>
            <a:r>
              <a:rPr b="1" lang="en" sz="1600"/>
              <a:t>Research and </a:t>
            </a:r>
            <a:r>
              <a:rPr b="1" lang="en" sz="1600"/>
              <a:t>contribute</a:t>
            </a:r>
            <a:r>
              <a:rPr b="1" lang="en" sz="1600"/>
              <a:t> to research</a:t>
            </a:r>
            <a:endParaRPr sz="1600"/>
          </a:p>
        </p:txBody>
      </p:sp>
      <p:sp>
        <p:nvSpPr>
          <p:cNvPr id="344" name="Google Shape;344;p31"/>
          <p:cNvSpPr txBox="1"/>
          <p:nvPr>
            <p:ph idx="5" type="subTitle"/>
          </p:nvPr>
        </p:nvSpPr>
        <p:spPr>
          <a:xfrm>
            <a:off x="777725" y="1104865"/>
            <a:ext cx="2811000" cy="461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Goals</a:t>
            </a:r>
            <a:endParaRPr/>
          </a:p>
        </p:txBody>
      </p:sp>
      <p:sp>
        <p:nvSpPr>
          <p:cNvPr id="345" name="Google Shape;345;p3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46" name="Google Shape;346;p31"/>
          <p:cNvSpPr txBox="1"/>
          <p:nvPr>
            <p:ph idx="4" type="subTitle"/>
          </p:nvPr>
        </p:nvSpPr>
        <p:spPr>
          <a:xfrm>
            <a:off x="848850" y="4644100"/>
            <a:ext cx="7907700" cy="33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900"/>
              <a:t>* Invisible to humans</a:t>
            </a:r>
            <a:endParaRPr sz="900"/>
          </a:p>
          <a:p>
            <a:pPr indent="0" lvl="0" marL="0" rtl="0" algn="l">
              <a:spcBef>
                <a:spcPts val="0"/>
              </a:spcBef>
              <a:spcAft>
                <a:spcPts val="0"/>
              </a:spcAft>
              <a:buNone/>
            </a:pPr>
            <a:r>
              <a:t/>
            </a:r>
            <a:endParaRPr sz="9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32"/>
          <p:cNvSpPr/>
          <p:nvPr/>
        </p:nvSpPr>
        <p:spPr>
          <a:xfrm>
            <a:off x="382650" y="2536875"/>
            <a:ext cx="3840900" cy="1530600"/>
          </a:xfrm>
          <a:prstGeom prst="rect">
            <a:avLst/>
          </a:prstGeom>
          <a:solidFill>
            <a:schemeClr val="lt1"/>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aleway"/>
              <a:ea typeface="Raleway"/>
              <a:cs typeface="Raleway"/>
              <a:sym typeface="Raleway"/>
            </a:endParaRPr>
          </a:p>
        </p:txBody>
      </p:sp>
      <p:sp>
        <p:nvSpPr>
          <p:cNvPr id="352" name="Google Shape;352;p32"/>
          <p:cNvSpPr/>
          <p:nvPr/>
        </p:nvSpPr>
        <p:spPr>
          <a:xfrm>
            <a:off x="4532750" y="2536875"/>
            <a:ext cx="4177800" cy="1530600"/>
          </a:xfrm>
          <a:prstGeom prst="rect">
            <a:avLst/>
          </a:prstGeom>
          <a:solidFill>
            <a:schemeClr val="lt1"/>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aleway"/>
              <a:ea typeface="Raleway"/>
              <a:cs typeface="Raleway"/>
              <a:sym typeface="Raleway"/>
            </a:endParaRPr>
          </a:p>
        </p:txBody>
      </p:sp>
      <p:sp>
        <p:nvSpPr>
          <p:cNvPr id="353" name="Google Shape;353;p32"/>
          <p:cNvSpPr/>
          <p:nvPr/>
        </p:nvSpPr>
        <p:spPr>
          <a:xfrm>
            <a:off x="2984550" y="909375"/>
            <a:ext cx="3333900" cy="1530600"/>
          </a:xfrm>
          <a:prstGeom prst="rect">
            <a:avLst/>
          </a:prstGeom>
          <a:solidFill>
            <a:schemeClr val="lt1"/>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aleway"/>
              <a:ea typeface="Raleway"/>
              <a:cs typeface="Raleway"/>
              <a:sym typeface="Raleway"/>
            </a:endParaRPr>
          </a:p>
        </p:txBody>
      </p:sp>
      <p:sp>
        <p:nvSpPr>
          <p:cNvPr id="354" name="Google Shape;354;p32"/>
          <p:cNvSpPr txBox="1"/>
          <p:nvPr>
            <p:ph type="title"/>
          </p:nvPr>
        </p:nvSpPr>
        <p:spPr>
          <a:xfrm>
            <a:off x="421150" y="2678297"/>
            <a:ext cx="3492600" cy="273300"/>
          </a:xfrm>
          <a:prstGeom prst="rect">
            <a:avLst/>
          </a:prstGeom>
        </p:spPr>
        <p:txBody>
          <a:bodyPr anchorCtr="0" anchor="b" bIns="91425" lIns="91425" spcFirstLastPara="1" rIns="91425" wrap="square" tIns="91425">
            <a:noAutofit/>
          </a:bodyPr>
          <a:lstStyle/>
          <a:p>
            <a:pPr indent="0" lvl="0" marL="0" marR="0" rtl="0" algn="ctr">
              <a:lnSpc>
                <a:spcPct val="100000"/>
              </a:lnSpc>
              <a:spcBef>
                <a:spcPts val="0"/>
              </a:spcBef>
              <a:spcAft>
                <a:spcPts val="0"/>
              </a:spcAft>
              <a:buNone/>
            </a:pPr>
            <a:r>
              <a:rPr lang="en" sz="2100"/>
              <a:t>Glitch Feminism*</a:t>
            </a:r>
            <a:endParaRPr sz="2100"/>
          </a:p>
        </p:txBody>
      </p:sp>
      <p:sp>
        <p:nvSpPr>
          <p:cNvPr id="355" name="Google Shape;355;p32"/>
          <p:cNvSpPr txBox="1"/>
          <p:nvPr>
            <p:ph idx="1" type="subTitle"/>
          </p:nvPr>
        </p:nvSpPr>
        <p:spPr>
          <a:xfrm>
            <a:off x="421150" y="2945164"/>
            <a:ext cx="3492600" cy="8706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en"/>
              <a:t>Emphasizing ‘glitch’ as moments of enchantment revealing uniqueness </a:t>
            </a:r>
            <a:endParaRPr/>
          </a:p>
          <a:p>
            <a:pPr indent="-304800" lvl="0" marL="457200" rtl="0" algn="l">
              <a:spcBef>
                <a:spcPts val="0"/>
              </a:spcBef>
              <a:spcAft>
                <a:spcPts val="0"/>
              </a:spcAft>
              <a:buSzPts val="1200"/>
              <a:buChar char="-"/>
            </a:pPr>
            <a:r>
              <a:rPr lang="en"/>
              <a:t>Liberation through the dissolution of traditional boundaries enabled through technology</a:t>
            </a:r>
            <a:endParaRPr/>
          </a:p>
        </p:txBody>
      </p:sp>
      <p:sp>
        <p:nvSpPr>
          <p:cNvPr id="356" name="Google Shape;356;p32"/>
          <p:cNvSpPr txBox="1"/>
          <p:nvPr>
            <p:ph idx="2" type="title"/>
          </p:nvPr>
        </p:nvSpPr>
        <p:spPr>
          <a:xfrm>
            <a:off x="2825700" y="961825"/>
            <a:ext cx="3492600" cy="369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100"/>
              <a:t>Technopaganism</a:t>
            </a:r>
            <a:endParaRPr sz="4300"/>
          </a:p>
        </p:txBody>
      </p:sp>
      <p:sp>
        <p:nvSpPr>
          <p:cNvPr id="357" name="Google Shape;357;p32"/>
          <p:cNvSpPr txBox="1"/>
          <p:nvPr>
            <p:ph idx="3" type="subTitle"/>
          </p:nvPr>
        </p:nvSpPr>
        <p:spPr>
          <a:xfrm>
            <a:off x="2825700" y="1225815"/>
            <a:ext cx="3492600" cy="7077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en"/>
              <a:t>Non-institutional spiritual practice</a:t>
            </a:r>
            <a:endParaRPr/>
          </a:p>
          <a:p>
            <a:pPr indent="-304800" lvl="0" marL="457200" rtl="0" algn="l">
              <a:spcBef>
                <a:spcPts val="0"/>
              </a:spcBef>
              <a:spcAft>
                <a:spcPts val="0"/>
              </a:spcAft>
              <a:buSzPts val="1200"/>
              <a:buChar char="-"/>
            </a:pPr>
            <a:r>
              <a:rPr lang="en"/>
              <a:t>Technology as natural, spiritual</a:t>
            </a:r>
            <a:endParaRPr/>
          </a:p>
          <a:p>
            <a:pPr indent="-304800" lvl="0" marL="457200" rtl="0" algn="l">
              <a:spcBef>
                <a:spcPts val="0"/>
              </a:spcBef>
              <a:spcAft>
                <a:spcPts val="0"/>
              </a:spcAft>
              <a:buSzPts val="1200"/>
              <a:buChar char="-"/>
            </a:pPr>
            <a:r>
              <a:rPr lang="en"/>
              <a:t>Decentering the human perspective</a:t>
            </a:r>
            <a:endParaRPr/>
          </a:p>
          <a:p>
            <a:pPr indent="-304800" lvl="0" marL="457200" rtl="0" algn="l">
              <a:spcBef>
                <a:spcPts val="0"/>
              </a:spcBef>
              <a:spcAft>
                <a:spcPts val="0"/>
              </a:spcAft>
              <a:buSzPts val="1200"/>
              <a:buChar char="-"/>
            </a:pPr>
            <a:r>
              <a:rPr lang="en"/>
              <a:t>Values diversity of belief</a:t>
            </a:r>
            <a:endParaRPr/>
          </a:p>
          <a:p>
            <a:pPr indent="-304800" lvl="0" marL="457200" rtl="0" algn="l">
              <a:spcBef>
                <a:spcPts val="0"/>
              </a:spcBef>
              <a:spcAft>
                <a:spcPts val="0"/>
              </a:spcAft>
              <a:buSzPts val="1200"/>
              <a:buChar char="-"/>
            </a:pPr>
            <a:r>
              <a:rPr lang="en"/>
              <a:t>Ritual practices (group or solo; local or remote)</a:t>
            </a:r>
            <a:endParaRPr/>
          </a:p>
        </p:txBody>
      </p:sp>
      <p:sp>
        <p:nvSpPr>
          <p:cNvPr id="358" name="Google Shape;358;p3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59" name="Google Shape;359;p32"/>
          <p:cNvSpPr txBox="1"/>
          <p:nvPr>
            <p:ph type="title"/>
          </p:nvPr>
        </p:nvSpPr>
        <p:spPr>
          <a:xfrm>
            <a:off x="720000" y="381300"/>
            <a:ext cx="7704000" cy="649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000">
                <a:solidFill>
                  <a:schemeClr val="dk1"/>
                </a:solidFill>
              </a:rPr>
              <a:t>Theory</a:t>
            </a:r>
            <a:endParaRPr sz="3000">
              <a:solidFill>
                <a:schemeClr val="dk1"/>
              </a:solidFill>
            </a:endParaRPr>
          </a:p>
        </p:txBody>
      </p:sp>
      <p:sp>
        <p:nvSpPr>
          <p:cNvPr id="360" name="Google Shape;360;p32"/>
          <p:cNvSpPr txBox="1"/>
          <p:nvPr>
            <p:ph type="title"/>
          </p:nvPr>
        </p:nvSpPr>
        <p:spPr>
          <a:xfrm>
            <a:off x="4391825" y="2678300"/>
            <a:ext cx="4464600" cy="273300"/>
          </a:xfrm>
          <a:prstGeom prst="rect">
            <a:avLst/>
          </a:prstGeom>
        </p:spPr>
        <p:txBody>
          <a:bodyPr anchorCtr="0" anchor="b" bIns="91425" lIns="91425" spcFirstLastPara="1" rIns="91425" wrap="square" tIns="91425">
            <a:noAutofit/>
          </a:bodyPr>
          <a:lstStyle/>
          <a:p>
            <a:pPr indent="0" lvl="0" marL="0" marR="0" rtl="0" algn="ctr">
              <a:lnSpc>
                <a:spcPct val="100000"/>
              </a:lnSpc>
              <a:spcBef>
                <a:spcPts val="0"/>
              </a:spcBef>
              <a:spcAft>
                <a:spcPts val="0"/>
              </a:spcAft>
              <a:buNone/>
            </a:pPr>
            <a:r>
              <a:rPr lang="en" sz="2100"/>
              <a:t>Making Kin with the Machines**</a:t>
            </a:r>
            <a:endParaRPr sz="2100"/>
          </a:p>
        </p:txBody>
      </p:sp>
      <p:sp>
        <p:nvSpPr>
          <p:cNvPr id="361" name="Google Shape;361;p32"/>
          <p:cNvSpPr txBox="1"/>
          <p:nvPr>
            <p:ph idx="1" type="subTitle"/>
          </p:nvPr>
        </p:nvSpPr>
        <p:spPr>
          <a:xfrm>
            <a:off x="4827100" y="2945175"/>
            <a:ext cx="3840900" cy="10710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en"/>
              <a:t>“Man is neither height nor centre of creation”</a:t>
            </a:r>
            <a:endParaRPr/>
          </a:p>
          <a:p>
            <a:pPr indent="-304800" lvl="0" marL="457200" rtl="0" algn="l">
              <a:spcBef>
                <a:spcPts val="0"/>
              </a:spcBef>
              <a:spcAft>
                <a:spcPts val="0"/>
              </a:spcAft>
              <a:buSzPts val="1200"/>
              <a:buChar char="-"/>
            </a:pPr>
            <a:r>
              <a:rPr lang="en"/>
              <a:t>E</a:t>
            </a:r>
            <a:r>
              <a:rPr lang="en"/>
              <a:t>xplores the affordances that mutual relationships could have on the ways we approach the development of AI</a:t>
            </a:r>
            <a:endParaRPr/>
          </a:p>
        </p:txBody>
      </p:sp>
      <p:sp>
        <p:nvSpPr>
          <p:cNvPr id="362" name="Google Shape;362;p32"/>
          <p:cNvSpPr txBox="1"/>
          <p:nvPr>
            <p:ph idx="1" type="subTitle"/>
          </p:nvPr>
        </p:nvSpPr>
        <p:spPr>
          <a:xfrm>
            <a:off x="528300" y="4231550"/>
            <a:ext cx="7046100" cy="64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 </a:t>
            </a:r>
            <a:r>
              <a:rPr lang="en" sz="1100"/>
              <a:t>Manifesto by Legacy Russell</a:t>
            </a:r>
            <a:endParaRPr sz="1100"/>
          </a:p>
          <a:p>
            <a:pPr indent="0" lvl="0" marL="0" rtl="0" algn="l">
              <a:spcBef>
                <a:spcPts val="0"/>
              </a:spcBef>
              <a:spcAft>
                <a:spcPts val="0"/>
              </a:spcAft>
              <a:buNone/>
            </a:pPr>
            <a:r>
              <a:rPr lang="en" sz="1600"/>
              <a:t>**</a:t>
            </a:r>
            <a:r>
              <a:rPr lang="en" sz="1100"/>
              <a:t> Essay by Jason Lewis, Noelani Arista, Archer Pechawis, and Suzanne Kite</a:t>
            </a:r>
            <a:endParaRPr sz="11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p33"/>
          <p:cNvSpPr txBox="1"/>
          <p:nvPr>
            <p:ph type="title"/>
          </p:nvPr>
        </p:nvSpPr>
        <p:spPr>
          <a:xfrm>
            <a:off x="238175" y="445025"/>
            <a:ext cx="7704000" cy="64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Methodology: Radio</a:t>
            </a:r>
            <a:endParaRPr/>
          </a:p>
        </p:txBody>
      </p:sp>
      <p:sp>
        <p:nvSpPr>
          <p:cNvPr id="368" name="Google Shape;368;p33"/>
          <p:cNvSpPr txBox="1"/>
          <p:nvPr>
            <p:ph idx="1" type="body"/>
          </p:nvPr>
        </p:nvSpPr>
        <p:spPr>
          <a:xfrm>
            <a:off x="152500" y="1246625"/>
            <a:ext cx="7704000" cy="35031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SzPts val="1500"/>
              <a:buChar char="-"/>
            </a:pPr>
            <a:r>
              <a:rPr lang="en" sz="1500"/>
              <a:t>Radio: a signal at the mid-low end of the electromagnetic spectrum produced by all animate and inanimate objects, and the Universe itself.</a:t>
            </a:r>
            <a:endParaRPr sz="1500"/>
          </a:p>
          <a:p>
            <a:pPr indent="-323850" lvl="1" marL="914400" rtl="0" algn="l">
              <a:spcBef>
                <a:spcPts val="1000"/>
              </a:spcBef>
              <a:spcAft>
                <a:spcPts val="0"/>
              </a:spcAft>
              <a:buSzPts val="1500"/>
              <a:buChar char="-"/>
            </a:pPr>
            <a:r>
              <a:rPr lang="en" sz="1500"/>
              <a:t>Electromagnetic fields are all around us, </a:t>
            </a:r>
            <a:r>
              <a:rPr lang="en" sz="1500">
                <a:solidFill>
                  <a:schemeClr val="lt1"/>
                </a:solidFill>
                <a:highlight>
                  <a:schemeClr val="accent2"/>
                </a:highlight>
              </a:rPr>
              <a:t>produced naturally</a:t>
            </a:r>
            <a:r>
              <a:rPr lang="en" sz="1500"/>
              <a:t> and of cosmic origins; interacting with their surroundings</a:t>
            </a:r>
            <a:endParaRPr sz="1500"/>
          </a:p>
          <a:p>
            <a:pPr indent="-323850" lvl="1" marL="914400" rtl="0" algn="l">
              <a:spcBef>
                <a:spcPts val="1000"/>
              </a:spcBef>
              <a:spcAft>
                <a:spcPts val="0"/>
              </a:spcAft>
              <a:buSzPts val="1500"/>
              <a:buChar char="-"/>
            </a:pPr>
            <a:r>
              <a:rPr lang="en" sz="1500"/>
              <a:t>These signals can be wielded and decoded with the use of radio electronics in collaboration with human operators and protocol writers</a:t>
            </a:r>
            <a:endParaRPr sz="1500"/>
          </a:p>
          <a:p>
            <a:pPr indent="-323850" lvl="0" marL="457200" rtl="0" algn="l">
              <a:spcBef>
                <a:spcPts val="1000"/>
              </a:spcBef>
              <a:spcAft>
                <a:spcPts val="0"/>
              </a:spcAft>
              <a:buSzPts val="1500"/>
              <a:buChar char="-"/>
            </a:pPr>
            <a:r>
              <a:rPr lang="en" sz="1500"/>
              <a:t>Our project explores this phenomena in an </a:t>
            </a:r>
            <a:r>
              <a:rPr lang="en" sz="1500">
                <a:solidFill>
                  <a:schemeClr val="lt1"/>
                </a:solidFill>
                <a:highlight>
                  <a:schemeClr val="accent2"/>
                </a:highlight>
              </a:rPr>
              <a:t>enchanted setting</a:t>
            </a:r>
            <a:r>
              <a:rPr lang="en" sz="1500"/>
              <a:t>, inspired by witchcraft and technopaganism. </a:t>
            </a:r>
            <a:endParaRPr sz="1500"/>
          </a:p>
          <a:p>
            <a:pPr indent="-323850" lvl="0" marL="457200" rtl="0" algn="l">
              <a:spcBef>
                <a:spcPts val="1000"/>
              </a:spcBef>
              <a:spcAft>
                <a:spcPts val="0"/>
              </a:spcAft>
              <a:buSzPts val="1500"/>
              <a:buChar char="-"/>
            </a:pPr>
            <a:r>
              <a:rPr lang="en" sz="1500"/>
              <a:t>Digital Signal Processing allows tons of formats to be sent</a:t>
            </a:r>
            <a:endParaRPr sz="1500"/>
          </a:p>
          <a:p>
            <a:pPr indent="-323850" lvl="1" marL="914400" rtl="0" algn="l">
              <a:spcBef>
                <a:spcPts val="1000"/>
              </a:spcBef>
              <a:spcAft>
                <a:spcPts val="1000"/>
              </a:spcAft>
              <a:buSzPts val="1500"/>
              <a:buChar char="-"/>
            </a:pPr>
            <a:r>
              <a:rPr lang="en" sz="1500"/>
              <a:t>PSK-31 (Phase Shift Keying, 31 baud) is a keyboard-to-keyboard digital mode that allows communication through text via radio signal.</a:t>
            </a:r>
            <a:endParaRPr sz="1500"/>
          </a:p>
        </p:txBody>
      </p:sp>
      <p:sp>
        <p:nvSpPr>
          <p:cNvPr id="369" name="Google Shape;369;p3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34"/>
          <p:cNvSpPr txBox="1"/>
          <p:nvPr>
            <p:ph type="title"/>
          </p:nvPr>
        </p:nvSpPr>
        <p:spPr>
          <a:xfrm>
            <a:off x="238175" y="445025"/>
            <a:ext cx="8368500" cy="64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Methodology: Micro/macro scales</a:t>
            </a:r>
            <a:endParaRPr/>
          </a:p>
        </p:txBody>
      </p:sp>
      <p:sp>
        <p:nvSpPr>
          <p:cNvPr id="375" name="Google Shape;375;p34"/>
          <p:cNvSpPr txBox="1"/>
          <p:nvPr>
            <p:ph idx="1" type="body"/>
          </p:nvPr>
        </p:nvSpPr>
        <p:spPr>
          <a:xfrm>
            <a:off x="133325" y="1208275"/>
            <a:ext cx="3972900" cy="34836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SzPts val="1500"/>
              <a:buChar char="-"/>
            </a:pPr>
            <a:r>
              <a:rPr lang="en" sz="1500"/>
              <a:t>Assisted by technology, electromagnetic waves allow us to interact on micro/macro scales. </a:t>
            </a:r>
            <a:endParaRPr sz="1500"/>
          </a:p>
          <a:p>
            <a:pPr indent="-323850" lvl="0" marL="457200" rtl="0" algn="l">
              <a:spcBef>
                <a:spcPts val="1000"/>
              </a:spcBef>
              <a:spcAft>
                <a:spcPts val="0"/>
              </a:spcAft>
              <a:buSzPts val="1500"/>
              <a:buChar char="-"/>
            </a:pPr>
            <a:r>
              <a:rPr lang="en" sz="1500"/>
              <a:t>We can interact directly with cosmic agents like earth’s ionosphere and moon in signal </a:t>
            </a:r>
            <a:r>
              <a:rPr lang="en" sz="1500"/>
              <a:t>propagation</a:t>
            </a:r>
            <a:endParaRPr sz="1500"/>
          </a:p>
          <a:p>
            <a:pPr indent="-323850" lvl="0" marL="457200" rtl="0" algn="l">
              <a:spcBef>
                <a:spcPts val="1000"/>
              </a:spcBef>
              <a:spcAft>
                <a:spcPts val="0"/>
              </a:spcAft>
              <a:buSzPts val="1500"/>
              <a:buChar char="-"/>
            </a:pPr>
            <a:r>
              <a:rPr lang="en" sz="1500"/>
              <a:t>Using Cosmic Microwave Background Radiation, we can infer information about the history of the Universe. </a:t>
            </a:r>
            <a:endParaRPr sz="1500"/>
          </a:p>
          <a:p>
            <a:pPr indent="-323850" lvl="0" marL="457200" rtl="0" algn="l">
              <a:spcBef>
                <a:spcPts val="1000"/>
              </a:spcBef>
              <a:spcAft>
                <a:spcPts val="0"/>
              </a:spcAft>
              <a:buSzPts val="1500"/>
              <a:buChar char="-"/>
            </a:pPr>
            <a:r>
              <a:rPr lang="en" sz="1500"/>
              <a:t>… And what else?</a:t>
            </a:r>
            <a:endParaRPr sz="1500"/>
          </a:p>
          <a:p>
            <a:pPr indent="0" lvl="0" marL="0" rtl="0" algn="l">
              <a:spcBef>
                <a:spcPts val="1000"/>
              </a:spcBef>
              <a:spcAft>
                <a:spcPts val="1000"/>
              </a:spcAft>
              <a:buNone/>
            </a:pPr>
            <a:r>
              <a:t/>
            </a:r>
            <a:endParaRPr sz="1500"/>
          </a:p>
        </p:txBody>
      </p:sp>
      <p:sp>
        <p:nvSpPr>
          <p:cNvPr id="376" name="Google Shape;376;p3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77" name="Google Shape;377;p34"/>
          <p:cNvPicPr preferRelativeResize="0"/>
          <p:nvPr/>
        </p:nvPicPr>
        <p:blipFill>
          <a:blip r:embed="rId3">
            <a:alphaModFix/>
          </a:blip>
          <a:stretch>
            <a:fillRect/>
          </a:stretch>
        </p:blipFill>
        <p:spPr>
          <a:xfrm>
            <a:off x="4270338" y="1201438"/>
            <a:ext cx="4579524" cy="2575975"/>
          </a:xfrm>
          <a:prstGeom prst="rect">
            <a:avLst/>
          </a:prstGeom>
          <a:noFill/>
          <a:ln cap="flat" cmpd="sng" w="9525">
            <a:solidFill>
              <a:schemeClr val="dk1"/>
            </a:solidFill>
            <a:prstDash val="solid"/>
            <a:round/>
            <a:headEnd len="sm" w="sm" type="none"/>
            <a:tailEnd len="sm" w="sm" type="none"/>
          </a:ln>
        </p:spPr>
      </p:pic>
      <p:sp>
        <p:nvSpPr>
          <p:cNvPr id="378" name="Google Shape;378;p34"/>
          <p:cNvSpPr txBox="1"/>
          <p:nvPr/>
        </p:nvSpPr>
        <p:spPr>
          <a:xfrm>
            <a:off x="4270350" y="3777425"/>
            <a:ext cx="4579500" cy="107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Raleway"/>
                <a:ea typeface="Raleway"/>
                <a:cs typeface="Raleway"/>
                <a:sym typeface="Raleway"/>
              </a:rPr>
              <a:t>This all-sky image of the cosmic microwave background, created from data collected by the European Space Agency's Planck satellite’s first all-sky survey, shows echoes of the Big Bang left over from the dawn of the universe. (Image credit: ESA/ LFI &amp; HFI Consortia)</a:t>
            </a:r>
            <a:br>
              <a:rPr lang="en" sz="1000">
                <a:solidFill>
                  <a:schemeClr val="dk1"/>
                </a:solidFill>
                <a:latin typeface="Raleway"/>
                <a:ea typeface="Raleway"/>
                <a:cs typeface="Raleway"/>
                <a:sym typeface="Raleway"/>
              </a:rPr>
            </a:br>
            <a:br>
              <a:rPr lang="en" sz="1000">
                <a:solidFill>
                  <a:schemeClr val="dk1"/>
                </a:solidFill>
                <a:latin typeface="Raleway"/>
                <a:ea typeface="Raleway"/>
                <a:cs typeface="Raleway"/>
                <a:sym typeface="Raleway"/>
              </a:rPr>
            </a:br>
            <a:r>
              <a:rPr lang="en" sz="1000">
                <a:solidFill>
                  <a:schemeClr val="dk1"/>
                </a:solidFill>
                <a:latin typeface="Raleway"/>
                <a:ea typeface="Raleway"/>
                <a:cs typeface="Raleway"/>
                <a:sym typeface="Raleway"/>
              </a:rPr>
              <a:t>From </a:t>
            </a:r>
            <a:r>
              <a:rPr lang="en" sz="1000" u="sng">
                <a:solidFill>
                  <a:schemeClr val="hlink"/>
                </a:solidFill>
                <a:latin typeface="Raleway"/>
                <a:ea typeface="Raleway"/>
                <a:cs typeface="Raleway"/>
                <a:sym typeface="Raleway"/>
                <a:hlinkClick r:id="rId4"/>
              </a:rPr>
              <a:t>space.com article</a:t>
            </a:r>
            <a:r>
              <a:rPr lang="en" sz="1000">
                <a:solidFill>
                  <a:schemeClr val="dk1"/>
                </a:solidFill>
                <a:latin typeface="Raleway"/>
                <a:ea typeface="Raleway"/>
                <a:cs typeface="Raleway"/>
                <a:sym typeface="Raleway"/>
              </a:rPr>
              <a:t>, 2022</a:t>
            </a:r>
            <a:endParaRPr sz="1000">
              <a:solidFill>
                <a:schemeClr val="dk1"/>
              </a:solidFill>
              <a:latin typeface="Raleway"/>
              <a:ea typeface="Raleway"/>
              <a:cs typeface="Raleway"/>
              <a:sym typeface="Raleway"/>
            </a:endParaRPr>
          </a:p>
        </p:txBody>
      </p:sp>
    </p:spTree>
  </p:cSld>
  <p:clrMapOvr>
    <a:masterClrMapping/>
  </p:clrMapOvr>
</p:sld>
</file>

<file path=ppt/theme/theme1.xml><?xml version="1.0" encoding="utf-8"?>
<a:theme xmlns:a="http://schemas.openxmlformats.org/drawingml/2006/main" xmlns:r="http://schemas.openxmlformats.org/officeDocument/2006/relationships" name="Dark Gradient Pitch Deck by Slidesgo">
  <a:themeElements>
    <a:clrScheme name="Simple Light">
      <a:dk1>
        <a:srgbClr val="FFFFFF"/>
      </a:dk1>
      <a:lt1>
        <a:srgbClr val="191919"/>
      </a:lt1>
      <a:dk2>
        <a:srgbClr val="0044B8"/>
      </a:dk2>
      <a:lt2>
        <a:srgbClr val="00B47E"/>
      </a:lt2>
      <a:accent1>
        <a:srgbClr val="88AFF1"/>
      </a:accent1>
      <a:accent2>
        <a:srgbClr val="B6DED1"/>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